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diagrams/drawing7.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4" r:id="rId2"/>
    <p:sldId id="258" r:id="rId3"/>
    <p:sldId id="291" r:id="rId4"/>
    <p:sldId id="293" r:id="rId5"/>
    <p:sldId id="292" r:id="rId6"/>
    <p:sldId id="289" r:id="rId7"/>
    <p:sldId id="290" r:id="rId8"/>
    <p:sldId id="288" r:id="rId9"/>
    <p:sldId id="273" r:id="rId10"/>
    <p:sldId id="275" r:id="rId11"/>
    <p:sldId id="276" r:id="rId12"/>
    <p:sldId id="279" r:id="rId13"/>
    <p:sldId id="280" r:id="rId14"/>
    <p:sldId id="281" r:id="rId15"/>
    <p:sldId id="287" r:id="rId16"/>
    <p:sldId id="284" r:id="rId17"/>
    <p:sldId id="272"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09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3.xml.rels><?xml version="1.0" encoding="UTF-8" standalone="yes"?>
<Relationships xmlns="http://schemas.openxmlformats.org/package/2006/relationships"><Relationship Id="rId3" Type="http://schemas.openxmlformats.org/officeDocument/2006/relationships/slide" Target="../slides/slide10.xml"/><Relationship Id="rId7" Type="http://schemas.openxmlformats.org/officeDocument/2006/relationships/slide" Target="../slides/slide16.xml"/><Relationship Id="rId2" Type="http://schemas.openxmlformats.org/officeDocument/2006/relationships/slide" Target="../slides/slide9.xml"/><Relationship Id="rId1" Type="http://schemas.openxmlformats.org/officeDocument/2006/relationships/slide" Target="../slides/slide11.xml"/><Relationship Id="rId6" Type="http://schemas.openxmlformats.org/officeDocument/2006/relationships/slide" Target="../slides/slide15.xml"/><Relationship Id="rId5" Type="http://schemas.openxmlformats.org/officeDocument/2006/relationships/slide" Target="../slides/slide14.xml"/><Relationship Id="rId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695790-584D-4139-9415-5B41D47FB79B}" type="doc">
      <dgm:prSet loTypeId="urn:microsoft.com/office/officeart/2005/8/layout/list1" loCatId="list" qsTypeId="urn:microsoft.com/office/officeart/2005/8/quickstyle/3d1" qsCatId="3D" csTypeId="urn:microsoft.com/office/officeart/2005/8/colors/colorful3" csCatId="colorful" phldr="1"/>
      <dgm:spPr/>
      <dgm:t>
        <a:bodyPr/>
        <a:lstStyle/>
        <a:p>
          <a:endParaRPr lang="es-MX"/>
        </a:p>
      </dgm:t>
    </dgm:pt>
    <dgm:pt modelId="{F37A9E2A-A0CB-40B3-9C6E-390D8CD3B2B2}">
      <dgm:prSet phldrT="[Texto]" custT="1"/>
      <dgm:spPr/>
      <dgm:t>
        <a:bodyPr/>
        <a:lstStyle/>
        <a:p>
          <a:r>
            <a:rPr lang="es-ES" sz="1800" dirty="0" smtClean="0"/>
            <a:t>Este tipo de administración apareció recientemente en 1954 con Peter F. Drucker, que se considera el creador de la APO</a:t>
          </a:r>
          <a:endParaRPr lang="es-MX" sz="1800" dirty="0"/>
        </a:p>
      </dgm:t>
    </dgm:pt>
    <dgm:pt modelId="{691D626B-7C6D-4354-9C10-E8A177DC8A94}" type="parTrans" cxnId="{8CE1154C-5DE8-49AA-9B4C-4AD98A1F2B64}">
      <dgm:prSet/>
      <dgm:spPr/>
      <dgm:t>
        <a:bodyPr/>
        <a:lstStyle/>
        <a:p>
          <a:endParaRPr lang="es-MX"/>
        </a:p>
      </dgm:t>
    </dgm:pt>
    <dgm:pt modelId="{4EBDECE9-46A3-46DE-907F-DB68F9C18A4F}" type="sibTrans" cxnId="{8CE1154C-5DE8-49AA-9B4C-4AD98A1F2B64}">
      <dgm:prSet/>
      <dgm:spPr/>
      <dgm:t>
        <a:bodyPr/>
        <a:lstStyle/>
        <a:p>
          <a:endParaRPr lang="es-MX"/>
        </a:p>
      </dgm:t>
    </dgm:pt>
    <dgm:pt modelId="{B7B98FD7-0D5D-4592-BFDA-D89B36AF6659}">
      <dgm:prSet phldrT="[Texto]" custT="1"/>
      <dgm:spPr/>
      <dgm:t>
        <a:bodyPr/>
        <a:lstStyle/>
        <a:p>
          <a:r>
            <a:rPr lang="es-ES" sz="1800" dirty="0" smtClean="0"/>
            <a:t>La APO surgió cuando la empresa privada norteamericana estaba sufriendo fuertes presiones.</a:t>
          </a:r>
          <a:endParaRPr lang="es-MX" sz="1800" dirty="0"/>
        </a:p>
      </dgm:t>
    </dgm:pt>
    <dgm:pt modelId="{24270111-F3B8-4D36-BEAF-79D23D1F2439}" type="parTrans" cxnId="{B8B73A1B-38BD-4691-A18A-0918A4443013}">
      <dgm:prSet/>
      <dgm:spPr/>
      <dgm:t>
        <a:bodyPr/>
        <a:lstStyle/>
        <a:p>
          <a:endParaRPr lang="es-MX"/>
        </a:p>
      </dgm:t>
    </dgm:pt>
    <dgm:pt modelId="{400AB26B-E7CB-49D8-BE66-19B2EA6BBDD1}" type="sibTrans" cxnId="{B8B73A1B-38BD-4691-A18A-0918A4443013}">
      <dgm:prSet/>
      <dgm:spPr/>
      <dgm:t>
        <a:bodyPr/>
        <a:lstStyle/>
        <a:p>
          <a:endParaRPr lang="es-MX"/>
        </a:p>
      </dgm:t>
    </dgm:pt>
    <dgm:pt modelId="{F57B1486-ADB6-4DDD-9E2A-C063DF3552AA}">
      <dgm:prSet phldrT="[Texto]" custT="1"/>
      <dgm:spPr/>
      <dgm:t>
        <a:bodyPr/>
        <a:lstStyle/>
        <a:p>
          <a:r>
            <a:rPr lang="es-MX" sz="1800" dirty="0" smtClean="0"/>
            <a:t>La mayor ventaja de la A  x O  es que hace posible que un trabajador se </a:t>
          </a:r>
          <a:r>
            <a:rPr lang="es-MX" sz="1800" dirty="0" err="1" smtClean="0"/>
            <a:t>autocontrole</a:t>
          </a:r>
          <a:r>
            <a:rPr lang="es-MX" sz="1800" dirty="0" smtClean="0"/>
            <a:t>  </a:t>
          </a:r>
          <a:endParaRPr lang="es-MX" sz="1800" dirty="0"/>
        </a:p>
      </dgm:t>
    </dgm:pt>
    <dgm:pt modelId="{3A234B28-1E3E-4769-8826-B722BAAD7B2E}" type="parTrans" cxnId="{46DBB9F6-E21F-4E45-861A-899899BAAB9F}">
      <dgm:prSet/>
      <dgm:spPr/>
      <dgm:t>
        <a:bodyPr/>
        <a:lstStyle/>
        <a:p>
          <a:endParaRPr lang="es-MX"/>
        </a:p>
      </dgm:t>
    </dgm:pt>
    <dgm:pt modelId="{F61DFDD1-A1A9-432A-A842-764B72D3F400}" type="sibTrans" cxnId="{46DBB9F6-E21F-4E45-861A-899899BAAB9F}">
      <dgm:prSet/>
      <dgm:spPr/>
      <dgm:t>
        <a:bodyPr/>
        <a:lstStyle/>
        <a:p>
          <a:endParaRPr lang="es-MX"/>
        </a:p>
      </dgm:t>
    </dgm:pt>
    <dgm:pt modelId="{46B48DB9-EAF2-48DF-90EA-511DD88CE691}">
      <dgm:prSet custT="1"/>
      <dgm:spPr/>
      <dgm:t>
        <a:bodyPr/>
        <a:lstStyle/>
        <a:p>
          <a:r>
            <a:rPr lang="es-ES" sz="1800" dirty="0" smtClean="0"/>
            <a:t>Las empresas hacían más fuertes los controles y con eso se cerraba más el círculo vicioso: mayor control, mayor resistencia; mayor resistencia, mayor control</a:t>
          </a:r>
          <a:r>
            <a:rPr lang="es-MX" sz="1800" dirty="0" smtClean="0"/>
            <a:t> </a:t>
          </a:r>
          <a:endParaRPr lang="es-MX" sz="1800" dirty="0"/>
        </a:p>
      </dgm:t>
    </dgm:pt>
    <dgm:pt modelId="{C1E964F2-297A-4D2F-AC09-C5A52018CDD3}" type="sibTrans" cxnId="{32D74BEF-036F-4AED-8C3C-D6BB0D749D85}">
      <dgm:prSet/>
      <dgm:spPr/>
      <dgm:t>
        <a:bodyPr/>
        <a:lstStyle/>
        <a:p>
          <a:endParaRPr lang="es-MX"/>
        </a:p>
      </dgm:t>
    </dgm:pt>
    <dgm:pt modelId="{ABC6D2C0-4358-4A4D-90A2-12D377C9563E}" type="parTrans" cxnId="{32D74BEF-036F-4AED-8C3C-D6BB0D749D85}">
      <dgm:prSet/>
      <dgm:spPr/>
      <dgm:t>
        <a:bodyPr/>
        <a:lstStyle/>
        <a:p>
          <a:endParaRPr lang="es-MX"/>
        </a:p>
      </dgm:t>
    </dgm:pt>
    <dgm:pt modelId="{19E96F65-A432-4BD0-855C-8BAAF243B4EF}">
      <dgm:prSet phldrT="[Texto]" custT="1"/>
      <dgm:spPr/>
      <dgm:t>
        <a:bodyPr/>
        <a:lstStyle/>
        <a:p>
          <a:r>
            <a:rPr lang="es-MX" sz="1800" dirty="0" smtClean="0"/>
            <a:t>La administración debe realizarse por objetivos y no por control </a:t>
          </a:r>
          <a:endParaRPr lang="es-MX" sz="1800" dirty="0"/>
        </a:p>
      </dgm:t>
    </dgm:pt>
    <dgm:pt modelId="{D7B3ECEC-9B5C-4803-86E6-0B70AB8F6E18}" type="parTrans" cxnId="{30E8E031-C1A4-4C3A-AD91-57A9E7857985}">
      <dgm:prSet/>
      <dgm:spPr/>
      <dgm:t>
        <a:bodyPr/>
        <a:lstStyle/>
        <a:p>
          <a:endParaRPr lang="es-MX"/>
        </a:p>
      </dgm:t>
    </dgm:pt>
    <dgm:pt modelId="{C16E5740-4176-42B4-81F9-8B6CE54A80D5}" type="sibTrans" cxnId="{30E8E031-C1A4-4C3A-AD91-57A9E7857985}">
      <dgm:prSet/>
      <dgm:spPr/>
      <dgm:t>
        <a:bodyPr/>
        <a:lstStyle/>
        <a:p>
          <a:endParaRPr lang="es-MX"/>
        </a:p>
      </dgm:t>
    </dgm:pt>
    <dgm:pt modelId="{87066B46-4771-4440-AB24-AD2B153BA2D4}" type="pres">
      <dgm:prSet presAssocID="{A7695790-584D-4139-9415-5B41D47FB79B}" presName="linear" presStyleCnt="0">
        <dgm:presLayoutVars>
          <dgm:dir/>
          <dgm:animLvl val="lvl"/>
          <dgm:resizeHandles val="exact"/>
        </dgm:presLayoutVars>
      </dgm:prSet>
      <dgm:spPr/>
      <dgm:t>
        <a:bodyPr/>
        <a:lstStyle/>
        <a:p>
          <a:endParaRPr lang="es-MX"/>
        </a:p>
      </dgm:t>
    </dgm:pt>
    <dgm:pt modelId="{791D76B7-497E-482B-9197-FACBE7BE9915}" type="pres">
      <dgm:prSet presAssocID="{F37A9E2A-A0CB-40B3-9C6E-390D8CD3B2B2}" presName="parentLin" presStyleCnt="0"/>
      <dgm:spPr/>
    </dgm:pt>
    <dgm:pt modelId="{6155EFDA-DB7E-4BDD-9097-39BE6D56F1AA}" type="pres">
      <dgm:prSet presAssocID="{F37A9E2A-A0CB-40B3-9C6E-390D8CD3B2B2}" presName="parentLeftMargin" presStyleLbl="node1" presStyleIdx="0" presStyleCnt="5"/>
      <dgm:spPr/>
      <dgm:t>
        <a:bodyPr/>
        <a:lstStyle/>
        <a:p>
          <a:endParaRPr lang="es-MX"/>
        </a:p>
      </dgm:t>
    </dgm:pt>
    <dgm:pt modelId="{D5D8637B-1B99-4DD1-80BA-59AB86DA2DEF}" type="pres">
      <dgm:prSet presAssocID="{F37A9E2A-A0CB-40B3-9C6E-390D8CD3B2B2}" presName="parentText" presStyleLbl="node1" presStyleIdx="0" presStyleCnt="5" custScaleX="125742">
        <dgm:presLayoutVars>
          <dgm:chMax val="0"/>
          <dgm:bulletEnabled val="1"/>
        </dgm:presLayoutVars>
      </dgm:prSet>
      <dgm:spPr/>
      <dgm:t>
        <a:bodyPr/>
        <a:lstStyle/>
        <a:p>
          <a:endParaRPr lang="es-MX"/>
        </a:p>
      </dgm:t>
    </dgm:pt>
    <dgm:pt modelId="{77ED07D1-0E49-4E53-BE41-3DBE1ECD7ADC}" type="pres">
      <dgm:prSet presAssocID="{F37A9E2A-A0CB-40B3-9C6E-390D8CD3B2B2}" presName="negativeSpace" presStyleCnt="0"/>
      <dgm:spPr/>
    </dgm:pt>
    <dgm:pt modelId="{45A244ED-01C8-4685-A409-E1B27A57514B}" type="pres">
      <dgm:prSet presAssocID="{F37A9E2A-A0CB-40B3-9C6E-390D8CD3B2B2}" presName="childText" presStyleLbl="conFgAcc1" presStyleIdx="0" presStyleCnt="5">
        <dgm:presLayoutVars>
          <dgm:bulletEnabled val="1"/>
        </dgm:presLayoutVars>
      </dgm:prSet>
      <dgm:spPr/>
    </dgm:pt>
    <dgm:pt modelId="{2A932598-77D7-41EA-85F5-A99F77D38590}" type="pres">
      <dgm:prSet presAssocID="{4EBDECE9-46A3-46DE-907F-DB68F9C18A4F}" presName="spaceBetweenRectangles" presStyleCnt="0"/>
      <dgm:spPr/>
    </dgm:pt>
    <dgm:pt modelId="{1AB29A55-916C-4C57-931A-3378A9E71DB6}" type="pres">
      <dgm:prSet presAssocID="{B7B98FD7-0D5D-4592-BFDA-D89B36AF6659}" presName="parentLin" presStyleCnt="0"/>
      <dgm:spPr/>
    </dgm:pt>
    <dgm:pt modelId="{EFB4D16E-C1D4-4C51-96E0-801044A9E61B}" type="pres">
      <dgm:prSet presAssocID="{B7B98FD7-0D5D-4592-BFDA-D89B36AF6659}" presName="parentLeftMargin" presStyleLbl="node1" presStyleIdx="0" presStyleCnt="5"/>
      <dgm:spPr/>
      <dgm:t>
        <a:bodyPr/>
        <a:lstStyle/>
        <a:p>
          <a:endParaRPr lang="es-MX"/>
        </a:p>
      </dgm:t>
    </dgm:pt>
    <dgm:pt modelId="{05DC0B13-2D45-43A3-A827-CF3084B1BDBD}" type="pres">
      <dgm:prSet presAssocID="{B7B98FD7-0D5D-4592-BFDA-D89B36AF6659}" presName="parentText" presStyleLbl="node1" presStyleIdx="1" presStyleCnt="5" custScaleX="125742">
        <dgm:presLayoutVars>
          <dgm:chMax val="0"/>
          <dgm:bulletEnabled val="1"/>
        </dgm:presLayoutVars>
      </dgm:prSet>
      <dgm:spPr/>
      <dgm:t>
        <a:bodyPr/>
        <a:lstStyle/>
        <a:p>
          <a:endParaRPr lang="es-MX"/>
        </a:p>
      </dgm:t>
    </dgm:pt>
    <dgm:pt modelId="{5646AA71-3618-4CCA-BA74-486B0D52C306}" type="pres">
      <dgm:prSet presAssocID="{B7B98FD7-0D5D-4592-BFDA-D89B36AF6659}" presName="negativeSpace" presStyleCnt="0"/>
      <dgm:spPr/>
    </dgm:pt>
    <dgm:pt modelId="{46D4BFE8-F7E0-4FB4-B166-500960CB9843}" type="pres">
      <dgm:prSet presAssocID="{B7B98FD7-0D5D-4592-BFDA-D89B36AF6659}" presName="childText" presStyleLbl="conFgAcc1" presStyleIdx="1" presStyleCnt="5">
        <dgm:presLayoutVars>
          <dgm:bulletEnabled val="1"/>
        </dgm:presLayoutVars>
      </dgm:prSet>
      <dgm:spPr/>
    </dgm:pt>
    <dgm:pt modelId="{5AA1FAF7-8FBF-4946-B695-075EDF2A6308}" type="pres">
      <dgm:prSet presAssocID="{400AB26B-E7CB-49D8-BE66-19B2EA6BBDD1}" presName="spaceBetweenRectangles" presStyleCnt="0"/>
      <dgm:spPr/>
    </dgm:pt>
    <dgm:pt modelId="{26DA30DC-16BB-4C32-84C9-E2692753A657}" type="pres">
      <dgm:prSet presAssocID="{46B48DB9-EAF2-48DF-90EA-511DD88CE691}" presName="parentLin" presStyleCnt="0"/>
      <dgm:spPr/>
    </dgm:pt>
    <dgm:pt modelId="{63CE273E-96F6-48BB-94B4-3D62B75492BA}" type="pres">
      <dgm:prSet presAssocID="{46B48DB9-EAF2-48DF-90EA-511DD88CE691}" presName="parentLeftMargin" presStyleLbl="node1" presStyleIdx="1" presStyleCnt="5"/>
      <dgm:spPr/>
      <dgm:t>
        <a:bodyPr/>
        <a:lstStyle/>
        <a:p>
          <a:endParaRPr lang="es-MX"/>
        </a:p>
      </dgm:t>
    </dgm:pt>
    <dgm:pt modelId="{92FF568A-5C7C-435D-8389-095DCF97F286}" type="pres">
      <dgm:prSet presAssocID="{46B48DB9-EAF2-48DF-90EA-511DD88CE691}" presName="parentText" presStyleLbl="node1" presStyleIdx="2" presStyleCnt="5" custScaleX="125742">
        <dgm:presLayoutVars>
          <dgm:chMax val="0"/>
          <dgm:bulletEnabled val="1"/>
        </dgm:presLayoutVars>
      </dgm:prSet>
      <dgm:spPr/>
      <dgm:t>
        <a:bodyPr/>
        <a:lstStyle/>
        <a:p>
          <a:endParaRPr lang="es-MX"/>
        </a:p>
      </dgm:t>
    </dgm:pt>
    <dgm:pt modelId="{F1289453-DFD7-445A-AB94-6998EB9463B9}" type="pres">
      <dgm:prSet presAssocID="{46B48DB9-EAF2-48DF-90EA-511DD88CE691}" presName="negativeSpace" presStyleCnt="0"/>
      <dgm:spPr/>
    </dgm:pt>
    <dgm:pt modelId="{590CCA0E-3B12-45FB-A51E-C0E199DFAB3D}" type="pres">
      <dgm:prSet presAssocID="{46B48DB9-EAF2-48DF-90EA-511DD88CE691}" presName="childText" presStyleLbl="conFgAcc1" presStyleIdx="2" presStyleCnt="5">
        <dgm:presLayoutVars>
          <dgm:bulletEnabled val="1"/>
        </dgm:presLayoutVars>
      </dgm:prSet>
      <dgm:spPr/>
    </dgm:pt>
    <dgm:pt modelId="{B9D40BCB-0D76-4635-B8C9-0D9F3AD4BA10}" type="pres">
      <dgm:prSet presAssocID="{C1E964F2-297A-4D2F-AC09-C5A52018CDD3}" presName="spaceBetweenRectangles" presStyleCnt="0"/>
      <dgm:spPr/>
    </dgm:pt>
    <dgm:pt modelId="{88F03037-F1F3-40A6-A624-1B6F6D50A494}" type="pres">
      <dgm:prSet presAssocID="{F57B1486-ADB6-4DDD-9E2A-C063DF3552AA}" presName="parentLin" presStyleCnt="0"/>
      <dgm:spPr/>
    </dgm:pt>
    <dgm:pt modelId="{9F83EBAE-4031-48B6-9414-9AE2129798C2}" type="pres">
      <dgm:prSet presAssocID="{F57B1486-ADB6-4DDD-9E2A-C063DF3552AA}" presName="parentLeftMargin" presStyleLbl="node1" presStyleIdx="2" presStyleCnt="5"/>
      <dgm:spPr/>
      <dgm:t>
        <a:bodyPr/>
        <a:lstStyle/>
        <a:p>
          <a:endParaRPr lang="es-MX"/>
        </a:p>
      </dgm:t>
    </dgm:pt>
    <dgm:pt modelId="{089A47E2-B921-48F1-83A6-F642CD14102A}" type="pres">
      <dgm:prSet presAssocID="{F57B1486-ADB6-4DDD-9E2A-C063DF3552AA}" presName="parentText" presStyleLbl="node1" presStyleIdx="3" presStyleCnt="5" custScaleX="125742">
        <dgm:presLayoutVars>
          <dgm:chMax val="0"/>
          <dgm:bulletEnabled val="1"/>
        </dgm:presLayoutVars>
      </dgm:prSet>
      <dgm:spPr/>
      <dgm:t>
        <a:bodyPr/>
        <a:lstStyle/>
        <a:p>
          <a:endParaRPr lang="es-MX"/>
        </a:p>
      </dgm:t>
    </dgm:pt>
    <dgm:pt modelId="{AE5EC17B-04AB-4271-A48E-D7981DD0CA50}" type="pres">
      <dgm:prSet presAssocID="{F57B1486-ADB6-4DDD-9E2A-C063DF3552AA}" presName="negativeSpace" presStyleCnt="0"/>
      <dgm:spPr/>
    </dgm:pt>
    <dgm:pt modelId="{E4EA4C73-E021-41AE-AC7E-87F8883396BA}" type="pres">
      <dgm:prSet presAssocID="{F57B1486-ADB6-4DDD-9E2A-C063DF3552AA}" presName="childText" presStyleLbl="conFgAcc1" presStyleIdx="3" presStyleCnt="5">
        <dgm:presLayoutVars>
          <dgm:bulletEnabled val="1"/>
        </dgm:presLayoutVars>
      </dgm:prSet>
      <dgm:spPr/>
    </dgm:pt>
    <dgm:pt modelId="{6FA3C8AC-9B0D-42EF-995D-15D26F99FD2F}" type="pres">
      <dgm:prSet presAssocID="{F61DFDD1-A1A9-432A-A842-764B72D3F400}" presName="spaceBetweenRectangles" presStyleCnt="0"/>
      <dgm:spPr/>
    </dgm:pt>
    <dgm:pt modelId="{9534617E-4D3E-4551-8996-62FC8780F348}" type="pres">
      <dgm:prSet presAssocID="{19E96F65-A432-4BD0-855C-8BAAF243B4EF}" presName="parentLin" presStyleCnt="0"/>
      <dgm:spPr/>
    </dgm:pt>
    <dgm:pt modelId="{50F447B5-1EC4-4D7B-A5DA-88FE203D0221}" type="pres">
      <dgm:prSet presAssocID="{19E96F65-A432-4BD0-855C-8BAAF243B4EF}" presName="parentLeftMargin" presStyleLbl="node1" presStyleIdx="3" presStyleCnt="5"/>
      <dgm:spPr/>
      <dgm:t>
        <a:bodyPr/>
        <a:lstStyle/>
        <a:p>
          <a:endParaRPr lang="es-MX"/>
        </a:p>
      </dgm:t>
    </dgm:pt>
    <dgm:pt modelId="{DE39DD84-ED5C-492D-8980-A4D3BE8B5B12}" type="pres">
      <dgm:prSet presAssocID="{19E96F65-A432-4BD0-855C-8BAAF243B4EF}" presName="parentText" presStyleLbl="node1" presStyleIdx="4" presStyleCnt="5" custScaleX="126300">
        <dgm:presLayoutVars>
          <dgm:chMax val="0"/>
          <dgm:bulletEnabled val="1"/>
        </dgm:presLayoutVars>
      </dgm:prSet>
      <dgm:spPr/>
      <dgm:t>
        <a:bodyPr/>
        <a:lstStyle/>
        <a:p>
          <a:endParaRPr lang="es-MX"/>
        </a:p>
      </dgm:t>
    </dgm:pt>
    <dgm:pt modelId="{A4CDD98C-085F-4F07-AFBB-1DD0C94C1680}" type="pres">
      <dgm:prSet presAssocID="{19E96F65-A432-4BD0-855C-8BAAF243B4EF}" presName="negativeSpace" presStyleCnt="0"/>
      <dgm:spPr/>
    </dgm:pt>
    <dgm:pt modelId="{D4A55B53-F8B0-479E-AA00-43217E6F0FE3}" type="pres">
      <dgm:prSet presAssocID="{19E96F65-A432-4BD0-855C-8BAAF243B4EF}" presName="childText" presStyleLbl="conFgAcc1" presStyleIdx="4" presStyleCnt="5">
        <dgm:presLayoutVars>
          <dgm:bulletEnabled val="1"/>
        </dgm:presLayoutVars>
      </dgm:prSet>
      <dgm:spPr/>
    </dgm:pt>
  </dgm:ptLst>
  <dgm:cxnLst>
    <dgm:cxn modelId="{32D74BEF-036F-4AED-8C3C-D6BB0D749D85}" srcId="{A7695790-584D-4139-9415-5B41D47FB79B}" destId="{46B48DB9-EAF2-48DF-90EA-511DD88CE691}" srcOrd="2" destOrd="0" parTransId="{ABC6D2C0-4358-4A4D-90A2-12D377C9563E}" sibTransId="{C1E964F2-297A-4D2F-AC09-C5A52018CDD3}"/>
    <dgm:cxn modelId="{BD4AE57D-6F74-4A86-A115-0221A12CAC09}" type="presOf" srcId="{F57B1486-ADB6-4DDD-9E2A-C063DF3552AA}" destId="{9F83EBAE-4031-48B6-9414-9AE2129798C2}" srcOrd="0" destOrd="0" presId="urn:microsoft.com/office/officeart/2005/8/layout/list1"/>
    <dgm:cxn modelId="{13FC1BE9-80F2-448D-8125-79FD82EB9D1E}" type="presOf" srcId="{46B48DB9-EAF2-48DF-90EA-511DD88CE691}" destId="{92FF568A-5C7C-435D-8389-095DCF97F286}" srcOrd="1" destOrd="0" presId="urn:microsoft.com/office/officeart/2005/8/layout/list1"/>
    <dgm:cxn modelId="{C2E95AB4-EA8C-4B6C-91E5-C3B409567C0C}" type="presOf" srcId="{19E96F65-A432-4BD0-855C-8BAAF243B4EF}" destId="{DE39DD84-ED5C-492D-8980-A4D3BE8B5B12}" srcOrd="1" destOrd="0" presId="urn:microsoft.com/office/officeart/2005/8/layout/list1"/>
    <dgm:cxn modelId="{96C8E5FD-47AC-49E5-ADD9-7883AC6B71DC}" type="presOf" srcId="{19E96F65-A432-4BD0-855C-8BAAF243B4EF}" destId="{50F447B5-1EC4-4D7B-A5DA-88FE203D0221}" srcOrd="0" destOrd="0" presId="urn:microsoft.com/office/officeart/2005/8/layout/list1"/>
    <dgm:cxn modelId="{8CE1154C-5DE8-49AA-9B4C-4AD98A1F2B64}" srcId="{A7695790-584D-4139-9415-5B41D47FB79B}" destId="{F37A9E2A-A0CB-40B3-9C6E-390D8CD3B2B2}" srcOrd="0" destOrd="0" parTransId="{691D626B-7C6D-4354-9C10-E8A177DC8A94}" sibTransId="{4EBDECE9-46A3-46DE-907F-DB68F9C18A4F}"/>
    <dgm:cxn modelId="{67C473A8-9005-4E7D-A421-7C621C2E9BDF}" type="presOf" srcId="{B7B98FD7-0D5D-4592-BFDA-D89B36AF6659}" destId="{05DC0B13-2D45-43A3-A827-CF3084B1BDBD}" srcOrd="1" destOrd="0" presId="urn:microsoft.com/office/officeart/2005/8/layout/list1"/>
    <dgm:cxn modelId="{30E8E031-C1A4-4C3A-AD91-57A9E7857985}" srcId="{A7695790-584D-4139-9415-5B41D47FB79B}" destId="{19E96F65-A432-4BD0-855C-8BAAF243B4EF}" srcOrd="4" destOrd="0" parTransId="{D7B3ECEC-9B5C-4803-86E6-0B70AB8F6E18}" sibTransId="{C16E5740-4176-42B4-81F9-8B6CE54A80D5}"/>
    <dgm:cxn modelId="{AA38F571-6122-4992-8501-0AD8D9D07EA0}" type="presOf" srcId="{F37A9E2A-A0CB-40B3-9C6E-390D8CD3B2B2}" destId="{D5D8637B-1B99-4DD1-80BA-59AB86DA2DEF}" srcOrd="1" destOrd="0" presId="urn:microsoft.com/office/officeart/2005/8/layout/list1"/>
    <dgm:cxn modelId="{FC107FD5-988F-4242-B26B-78417F17C64F}" type="presOf" srcId="{46B48DB9-EAF2-48DF-90EA-511DD88CE691}" destId="{63CE273E-96F6-48BB-94B4-3D62B75492BA}" srcOrd="0" destOrd="0" presId="urn:microsoft.com/office/officeart/2005/8/layout/list1"/>
    <dgm:cxn modelId="{46DBB9F6-E21F-4E45-861A-899899BAAB9F}" srcId="{A7695790-584D-4139-9415-5B41D47FB79B}" destId="{F57B1486-ADB6-4DDD-9E2A-C063DF3552AA}" srcOrd="3" destOrd="0" parTransId="{3A234B28-1E3E-4769-8826-B722BAAD7B2E}" sibTransId="{F61DFDD1-A1A9-432A-A842-764B72D3F400}"/>
    <dgm:cxn modelId="{0E281328-3386-4F67-87F0-4D463FA9D433}" type="presOf" srcId="{F37A9E2A-A0CB-40B3-9C6E-390D8CD3B2B2}" destId="{6155EFDA-DB7E-4BDD-9097-39BE6D56F1AA}" srcOrd="0" destOrd="0" presId="urn:microsoft.com/office/officeart/2005/8/layout/list1"/>
    <dgm:cxn modelId="{17BCC0E2-D49A-428B-B861-80E74EEBFCAE}" type="presOf" srcId="{F57B1486-ADB6-4DDD-9E2A-C063DF3552AA}" destId="{089A47E2-B921-48F1-83A6-F642CD14102A}" srcOrd="1" destOrd="0" presId="urn:microsoft.com/office/officeart/2005/8/layout/list1"/>
    <dgm:cxn modelId="{86AFF672-4A8E-4BC2-9E6F-1C7B216E3556}" type="presOf" srcId="{A7695790-584D-4139-9415-5B41D47FB79B}" destId="{87066B46-4771-4440-AB24-AD2B153BA2D4}" srcOrd="0" destOrd="0" presId="urn:microsoft.com/office/officeart/2005/8/layout/list1"/>
    <dgm:cxn modelId="{B8B73A1B-38BD-4691-A18A-0918A4443013}" srcId="{A7695790-584D-4139-9415-5B41D47FB79B}" destId="{B7B98FD7-0D5D-4592-BFDA-D89B36AF6659}" srcOrd="1" destOrd="0" parTransId="{24270111-F3B8-4D36-BEAF-79D23D1F2439}" sibTransId="{400AB26B-E7CB-49D8-BE66-19B2EA6BBDD1}"/>
    <dgm:cxn modelId="{2609197E-EC8B-4E91-B94E-A8335C6A0BBE}" type="presOf" srcId="{B7B98FD7-0D5D-4592-BFDA-D89B36AF6659}" destId="{EFB4D16E-C1D4-4C51-96E0-801044A9E61B}" srcOrd="0" destOrd="0" presId="urn:microsoft.com/office/officeart/2005/8/layout/list1"/>
    <dgm:cxn modelId="{423B468B-5CA9-4E1A-B826-03059F475538}" type="presParOf" srcId="{87066B46-4771-4440-AB24-AD2B153BA2D4}" destId="{791D76B7-497E-482B-9197-FACBE7BE9915}" srcOrd="0" destOrd="0" presId="urn:microsoft.com/office/officeart/2005/8/layout/list1"/>
    <dgm:cxn modelId="{0DEF4B62-0ABC-474E-B6DD-3A71BD99DB82}" type="presParOf" srcId="{791D76B7-497E-482B-9197-FACBE7BE9915}" destId="{6155EFDA-DB7E-4BDD-9097-39BE6D56F1AA}" srcOrd="0" destOrd="0" presId="urn:microsoft.com/office/officeart/2005/8/layout/list1"/>
    <dgm:cxn modelId="{6522ED60-B22E-485D-BDBE-70193DFC8767}" type="presParOf" srcId="{791D76B7-497E-482B-9197-FACBE7BE9915}" destId="{D5D8637B-1B99-4DD1-80BA-59AB86DA2DEF}" srcOrd="1" destOrd="0" presId="urn:microsoft.com/office/officeart/2005/8/layout/list1"/>
    <dgm:cxn modelId="{C697FBC5-FED2-4928-8EDD-FD7C2E5FE824}" type="presParOf" srcId="{87066B46-4771-4440-AB24-AD2B153BA2D4}" destId="{77ED07D1-0E49-4E53-BE41-3DBE1ECD7ADC}" srcOrd="1" destOrd="0" presId="urn:microsoft.com/office/officeart/2005/8/layout/list1"/>
    <dgm:cxn modelId="{72BCEBBF-8A12-4916-939D-339E49351D9A}" type="presParOf" srcId="{87066B46-4771-4440-AB24-AD2B153BA2D4}" destId="{45A244ED-01C8-4685-A409-E1B27A57514B}" srcOrd="2" destOrd="0" presId="urn:microsoft.com/office/officeart/2005/8/layout/list1"/>
    <dgm:cxn modelId="{3C88C638-6475-4F6D-9703-277FFF70EABB}" type="presParOf" srcId="{87066B46-4771-4440-AB24-AD2B153BA2D4}" destId="{2A932598-77D7-41EA-85F5-A99F77D38590}" srcOrd="3" destOrd="0" presId="urn:microsoft.com/office/officeart/2005/8/layout/list1"/>
    <dgm:cxn modelId="{5C48AAC1-C76A-4A36-99A6-82B1A2363A08}" type="presParOf" srcId="{87066B46-4771-4440-AB24-AD2B153BA2D4}" destId="{1AB29A55-916C-4C57-931A-3378A9E71DB6}" srcOrd="4" destOrd="0" presId="urn:microsoft.com/office/officeart/2005/8/layout/list1"/>
    <dgm:cxn modelId="{97320591-5FEE-46B1-A767-F1391D4159A8}" type="presParOf" srcId="{1AB29A55-916C-4C57-931A-3378A9E71DB6}" destId="{EFB4D16E-C1D4-4C51-96E0-801044A9E61B}" srcOrd="0" destOrd="0" presId="urn:microsoft.com/office/officeart/2005/8/layout/list1"/>
    <dgm:cxn modelId="{7AB253FF-C493-453B-81B8-A8E5AE8AA9D9}" type="presParOf" srcId="{1AB29A55-916C-4C57-931A-3378A9E71DB6}" destId="{05DC0B13-2D45-43A3-A827-CF3084B1BDBD}" srcOrd="1" destOrd="0" presId="urn:microsoft.com/office/officeart/2005/8/layout/list1"/>
    <dgm:cxn modelId="{FECA6451-A115-4F31-A352-1487A2AACFF7}" type="presParOf" srcId="{87066B46-4771-4440-AB24-AD2B153BA2D4}" destId="{5646AA71-3618-4CCA-BA74-486B0D52C306}" srcOrd="5" destOrd="0" presId="urn:microsoft.com/office/officeart/2005/8/layout/list1"/>
    <dgm:cxn modelId="{71585A74-C51B-4565-9129-CDB8CEA52868}" type="presParOf" srcId="{87066B46-4771-4440-AB24-AD2B153BA2D4}" destId="{46D4BFE8-F7E0-4FB4-B166-500960CB9843}" srcOrd="6" destOrd="0" presId="urn:microsoft.com/office/officeart/2005/8/layout/list1"/>
    <dgm:cxn modelId="{AA4EC9C7-6C68-495F-80B6-CCFF6202F0AE}" type="presParOf" srcId="{87066B46-4771-4440-AB24-AD2B153BA2D4}" destId="{5AA1FAF7-8FBF-4946-B695-075EDF2A6308}" srcOrd="7" destOrd="0" presId="urn:microsoft.com/office/officeart/2005/8/layout/list1"/>
    <dgm:cxn modelId="{6B16E074-B43D-4A4E-9132-32BFF881BFB3}" type="presParOf" srcId="{87066B46-4771-4440-AB24-AD2B153BA2D4}" destId="{26DA30DC-16BB-4C32-84C9-E2692753A657}" srcOrd="8" destOrd="0" presId="urn:microsoft.com/office/officeart/2005/8/layout/list1"/>
    <dgm:cxn modelId="{41E3C6C6-75B5-41BC-9F35-EEC59100FA1D}" type="presParOf" srcId="{26DA30DC-16BB-4C32-84C9-E2692753A657}" destId="{63CE273E-96F6-48BB-94B4-3D62B75492BA}" srcOrd="0" destOrd="0" presId="urn:microsoft.com/office/officeart/2005/8/layout/list1"/>
    <dgm:cxn modelId="{F88BDC9D-C3C7-4ED4-A3EF-D200DB22B0DF}" type="presParOf" srcId="{26DA30DC-16BB-4C32-84C9-E2692753A657}" destId="{92FF568A-5C7C-435D-8389-095DCF97F286}" srcOrd="1" destOrd="0" presId="urn:microsoft.com/office/officeart/2005/8/layout/list1"/>
    <dgm:cxn modelId="{252043D5-CD88-4643-93BD-099F316F1F58}" type="presParOf" srcId="{87066B46-4771-4440-AB24-AD2B153BA2D4}" destId="{F1289453-DFD7-445A-AB94-6998EB9463B9}" srcOrd="9" destOrd="0" presId="urn:microsoft.com/office/officeart/2005/8/layout/list1"/>
    <dgm:cxn modelId="{637B3CFE-33A0-480F-B038-77260AB7F6EE}" type="presParOf" srcId="{87066B46-4771-4440-AB24-AD2B153BA2D4}" destId="{590CCA0E-3B12-45FB-A51E-C0E199DFAB3D}" srcOrd="10" destOrd="0" presId="urn:microsoft.com/office/officeart/2005/8/layout/list1"/>
    <dgm:cxn modelId="{BD758D5E-D16C-4813-B05B-B00871FC374A}" type="presParOf" srcId="{87066B46-4771-4440-AB24-AD2B153BA2D4}" destId="{B9D40BCB-0D76-4635-B8C9-0D9F3AD4BA10}" srcOrd="11" destOrd="0" presId="urn:microsoft.com/office/officeart/2005/8/layout/list1"/>
    <dgm:cxn modelId="{13356080-7E76-4EC6-82BB-8D22F88033E4}" type="presParOf" srcId="{87066B46-4771-4440-AB24-AD2B153BA2D4}" destId="{88F03037-F1F3-40A6-A624-1B6F6D50A494}" srcOrd="12" destOrd="0" presId="urn:microsoft.com/office/officeart/2005/8/layout/list1"/>
    <dgm:cxn modelId="{F952F1B7-C94B-48BF-8FB9-3C92C477CAAB}" type="presParOf" srcId="{88F03037-F1F3-40A6-A624-1B6F6D50A494}" destId="{9F83EBAE-4031-48B6-9414-9AE2129798C2}" srcOrd="0" destOrd="0" presId="urn:microsoft.com/office/officeart/2005/8/layout/list1"/>
    <dgm:cxn modelId="{BA6D2942-0AB4-457E-883D-BCC19D408141}" type="presParOf" srcId="{88F03037-F1F3-40A6-A624-1B6F6D50A494}" destId="{089A47E2-B921-48F1-83A6-F642CD14102A}" srcOrd="1" destOrd="0" presId="urn:microsoft.com/office/officeart/2005/8/layout/list1"/>
    <dgm:cxn modelId="{D6A50263-CC08-43BC-B9B9-3A17C497F0D1}" type="presParOf" srcId="{87066B46-4771-4440-AB24-AD2B153BA2D4}" destId="{AE5EC17B-04AB-4271-A48E-D7981DD0CA50}" srcOrd="13" destOrd="0" presId="urn:microsoft.com/office/officeart/2005/8/layout/list1"/>
    <dgm:cxn modelId="{920A95E8-F1FB-4633-875B-07C357BB97E5}" type="presParOf" srcId="{87066B46-4771-4440-AB24-AD2B153BA2D4}" destId="{E4EA4C73-E021-41AE-AC7E-87F8883396BA}" srcOrd="14" destOrd="0" presId="urn:microsoft.com/office/officeart/2005/8/layout/list1"/>
    <dgm:cxn modelId="{C631CFB4-5DA5-4E4E-8349-1AB06820D9AC}" type="presParOf" srcId="{87066B46-4771-4440-AB24-AD2B153BA2D4}" destId="{6FA3C8AC-9B0D-42EF-995D-15D26F99FD2F}" srcOrd="15" destOrd="0" presId="urn:microsoft.com/office/officeart/2005/8/layout/list1"/>
    <dgm:cxn modelId="{EFF1BE2E-5C00-4B19-8F18-BFEAF93B4EAF}" type="presParOf" srcId="{87066B46-4771-4440-AB24-AD2B153BA2D4}" destId="{9534617E-4D3E-4551-8996-62FC8780F348}" srcOrd="16" destOrd="0" presId="urn:microsoft.com/office/officeart/2005/8/layout/list1"/>
    <dgm:cxn modelId="{EB826F5E-DA40-46E4-9EA2-160AE68A01A7}" type="presParOf" srcId="{9534617E-4D3E-4551-8996-62FC8780F348}" destId="{50F447B5-1EC4-4D7B-A5DA-88FE203D0221}" srcOrd="0" destOrd="0" presId="urn:microsoft.com/office/officeart/2005/8/layout/list1"/>
    <dgm:cxn modelId="{6D15921D-983D-49A1-AE50-92AD2CD3CBF9}" type="presParOf" srcId="{9534617E-4D3E-4551-8996-62FC8780F348}" destId="{DE39DD84-ED5C-492D-8980-A4D3BE8B5B12}" srcOrd="1" destOrd="0" presId="urn:microsoft.com/office/officeart/2005/8/layout/list1"/>
    <dgm:cxn modelId="{2C78E5EB-E8F3-4F78-907D-A87D9A25DC91}" type="presParOf" srcId="{87066B46-4771-4440-AB24-AD2B153BA2D4}" destId="{A4CDD98C-085F-4F07-AFBB-1DD0C94C1680}" srcOrd="17" destOrd="0" presId="urn:microsoft.com/office/officeart/2005/8/layout/list1"/>
    <dgm:cxn modelId="{4CACD627-3DF7-429B-9A1F-58971CC0E288}" type="presParOf" srcId="{87066B46-4771-4440-AB24-AD2B153BA2D4}" destId="{D4A55B53-F8B0-479E-AA00-43217E6F0FE3}" srcOrd="18"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483265-0CC3-4ECE-9414-8B35B67BDE82}" type="doc">
      <dgm:prSet loTypeId="urn:microsoft.com/office/officeart/2009/3/layout/OpposingIdeas" loCatId="relationship" qsTypeId="urn:microsoft.com/office/officeart/2005/8/quickstyle/3d3" qsCatId="3D" csTypeId="urn:microsoft.com/office/officeart/2005/8/colors/colorful5" csCatId="colorful" phldr="1"/>
      <dgm:spPr/>
      <dgm:t>
        <a:bodyPr/>
        <a:lstStyle/>
        <a:p>
          <a:endParaRPr lang="es-MX"/>
        </a:p>
      </dgm:t>
    </dgm:pt>
    <dgm:pt modelId="{47972E0C-E4E3-49BF-8AA8-8E579BC99751}">
      <dgm:prSet phldrT="[Texto]"/>
      <dgm:spPr/>
      <dgm:t>
        <a:bodyPr/>
        <a:lstStyle/>
        <a:p>
          <a:r>
            <a:rPr lang="es-MX" dirty="0" smtClean="0"/>
            <a:t>Descontento y apatía</a:t>
          </a:r>
          <a:endParaRPr lang="es-MX" dirty="0"/>
        </a:p>
      </dgm:t>
    </dgm:pt>
    <dgm:pt modelId="{42551F54-6B54-4064-82AA-1425D4900B75}" type="parTrans" cxnId="{8C7F2ECF-F95E-4BDC-966D-0DCCE49510E6}">
      <dgm:prSet/>
      <dgm:spPr/>
      <dgm:t>
        <a:bodyPr/>
        <a:lstStyle/>
        <a:p>
          <a:endParaRPr lang="es-MX"/>
        </a:p>
      </dgm:t>
    </dgm:pt>
    <dgm:pt modelId="{6FFB7F19-37CC-4CD8-BEC1-5E073DA6868C}" type="sibTrans" cxnId="{8C7F2ECF-F95E-4BDC-966D-0DCCE49510E6}">
      <dgm:prSet/>
      <dgm:spPr/>
      <dgm:t>
        <a:bodyPr/>
        <a:lstStyle/>
        <a:p>
          <a:endParaRPr lang="es-MX"/>
        </a:p>
      </dgm:t>
    </dgm:pt>
    <dgm:pt modelId="{3850F122-40BA-4805-BC08-4C6E7C64118B}">
      <dgm:prSet phldrT="[Texto]" custT="1"/>
      <dgm:spPr/>
      <dgm:t>
        <a:bodyPr/>
        <a:lstStyle/>
        <a:p>
          <a:pPr algn="just"/>
          <a:r>
            <a:rPr lang="es-ES" sz="2400" b="1" dirty="0" smtClean="0"/>
            <a:t>Inicialmente constituyó un criterio financiero de evaluación y de </a:t>
          </a:r>
          <a:r>
            <a:rPr lang="es-MX" sz="2400" b="1" dirty="0" smtClean="0"/>
            <a:t>control. Como criterio financiero</a:t>
          </a:r>
          <a:endParaRPr lang="es-MX" sz="2400" b="1" dirty="0"/>
        </a:p>
      </dgm:t>
    </dgm:pt>
    <dgm:pt modelId="{6FB908E1-E3AF-436E-BBFA-0086F8849705}" type="parTrans" cxnId="{6EF2EBE8-B027-434E-8EB5-3F7F09B69AB9}">
      <dgm:prSet/>
      <dgm:spPr/>
      <dgm:t>
        <a:bodyPr/>
        <a:lstStyle/>
        <a:p>
          <a:endParaRPr lang="es-MX"/>
        </a:p>
      </dgm:t>
    </dgm:pt>
    <dgm:pt modelId="{45FB96B4-54E3-4A52-8135-5ADC45AC1464}" type="sibTrans" cxnId="{6EF2EBE8-B027-434E-8EB5-3F7F09B69AB9}">
      <dgm:prSet/>
      <dgm:spPr/>
      <dgm:t>
        <a:bodyPr/>
        <a:lstStyle/>
        <a:p>
          <a:endParaRPr lang="es-MX"/>
        </a:p>
      </dgm:t>
    </dgm:pt>
    <dgm:pt modelId="{112F9E5B-CC69-4A04-B0B9-E376DF0C7FF3}">
      <dgm:prSet phldrT="[Texto]"/>
      <dgm:spPr/>
      <dgm:t>
        <a:bodyPr/>
        <a:lstStyle/>
        <a:p>
          <a:r>
            <a:rPr lang="es-MX" dirty="0" smtClean="0"/>
            <a:t>Se eliminaron los </a:t>
          </a:r>
          <a:r>
            <a:rPr lang="es-MX" dirty="0" err="1" smtClean="0"/>
            <a:t>staff</a:t>
          </a:r>
          <a:endParaRPr lang="es-MX" dirty="0"/>
        </a:p>
      </dgm:t>
    </dgm:pt>
    <dgm:pt modelId="{B7DBCC91-976B-4A8C-8FCF-AF6959B0587F}" type="parTrans" cxnId="{6B39E628-41C7-4237-A090-E5A64762A54A}">
      <dgm:prSet/>
      <dgm:spPr/>
      <dgm:t>
        <a:bodyPr/>
        <a:lstStyle/>
        <a:p>
          <a:endParaRPr lang="es-MX"/>
        </a:p>
      </dgm:t>
    </dgm:pt>
    <dgm:pt modelId="{98848901-B137-4EC1-BBA7-1DF4C7B4E6E3}" type="sibTrans" cxnId="{6B39E628-41C7-4237-A090-E5A64762A54A}">
      <dgm:prSet/>
      <dgm:spPr/>
      <dgm:t>
        <a:bodyPr/>
        <a:lstStyle/>
        <a:p>
          <a:endParaRPr lang="es-MX"/>
        </a:p>
      </dgm:t>
    </dgm:pt>
    <dgm:pt modelId="{80B7EF1A-5AF0-4670-900C-9E989D89DA0D}">
      <dgm:prSet phldrT="[Texto]" custT="1"/>
      <dgm:spPr/>
      <dgm:t>
        <a:bodyPr/>
        <a:lstStyle/>
        <a:p>
          <a:pPr algn="just"/>
          <a:r>
            <a:rPr lang="es-ES" sz="2400" b="1" dirty="0" smtClean="0"/>
            <a:t>Se optó por la descentralización de las decisiones y la fijación de objetivos para cada área.</a:t>
          </a:r>
          <a:endParaRPr lang="es-MX" sz="2400" b="1" dirty="0"/>
        </a:p>
      </dgm:t>
    </dgm:pt>
    <dgm:pt modelId="{80146C0E-BE58-447A-9614-9DDD782E8837}" type="parTrans" cxnId="{CC68C002-16E4-4047-85EB-A8EFA9FB7912}">
      <dgm:prSet/>
      <dgm:spPr/>
      <dgm:t>
        <a:bodyPr/>
        <a:lstStyle/>
        <a:p>
          <a:endParaRPr lang="es-MX"/>
        </a:p>
      </dgm:t>
    </dgm:pt>
    <dgm:pt modelId="{CAF8E2C0-AC00-42F4-9A67-92780F3D9807}" type="sibTrans" cxnId="{CC68C002-16E4-4047-85EB-A8EFA9FB7912}">
      <dgm:prSet/>
      <dgm:spPr/>
      <dgm:t>
        <a:bodyPr/>
        <a:lstStyle/>
        <a:p>
          <a:endParaRPr lang="es-MX"/>
        </a:p>
      </dgm:t>
    </dgm:pt>
    <dgm:pt modelId="{DB269CD5-5B8E-451D-B88A-94E83C6802A5}" type="pres">
      <dgm:prSet presAssocID="{66483265-0CC3-4ECE-9414-8B35B67BDE82}" presName="Name0" presStyleCnt="0">
        <dgm:presLayoutVars>
          <dgm:chMax val="2"/>
          <dgm:dir/>
          <dgm:animOne val="branch"/>
          <dgm:animLvl val="lvl"/>
          <dgm:resizeHandles val="exact"/>
        </dgm:presLayoutVars>
      </dgm:prSet>
      <dgm:spPr/>
      <dgm:t>
        <a:bodyPr/>
        <a:lstStyle/>
        <a:p>
          <a:endParaRPr lang="es-MX"/>
        </a:p>
      </dgm:t>
    </dgm:pt>
    <dgm:pt modelId="{FC05B8A2-D2D1-4BBF-A0C6-2AB871E16493}" type="pres">
      <dgm:prSet presAssocID="{66483265-0CC3-4ECE-9414-8B35B67BDE82}" presName="Background" presStyleLbl="node1" presStyleIdx="0" presStyleCnt="1" custScaleY="131516"/>
      <dgm:spPr/>
      <dgm:t>
        <a:bodyPr/>
        <a:lstStyle/>
        <a:p>
          <a:endParaRPr lang="es-MX"/>
        </a:p>
      </dgm:t>
    </dgm:pt>
    <dgm:pt modelId="{0EF5ED84-3B3D-43B4-A3E8-1D2DB7A28516}" type="pres">
      <dgm:prSet presAssocID="{66483265-0CC3-4ECE-9414-8B35B67BDE82}" presName="Divider" presStyleLbl="callout" presStyleIdx="0" presStyleCnt="1"/>
      <dgm:spPr/>
      <dgm:t>
        <a:bodyPr/>
        <a:lstStyle/>
        <a:p>
          <a:endParaRPr lang="es-MX"/>
        </a:p>
      </dgm:t>
    </dgm:pt>
    <dgm:pt modelId="{F640B037-3BBF-4C1C-A1BB-E180AF29BB5A}" type="pres">
      <dgm:prSet presAssocID="{66483265-0CC3-4ECE-9414-8B35B67BDE82}" presName="ChildText1" presStyleLbl="revTx" presStyleIdx="0" presStyleCnt="0">
        <dgm:presLayoutVars>
          <dgm:chMax val="0"/>
          <dgm:chPref val="0"/>
          <dgm:bulletEnabled val="1"/>
        </dgm:presLayoutVars>
      </dgm:prSet>
      <dgm:spPr/>
      <dgm:t>
        <a:bodyPr/>
        <a:lstStyle/>
        <a:p>
          <a:endParaRPr lang="es-MX"/>
        </a:p>
      </dgm:t>
    </dgm:pt>
    <dgm:pt modelId="{83933E1A-278F-4E69-A9D5-5ECC09FF53C3}" type="pres">
      <dgm:prSet presAssocID="{66483265-0CC3-4ECE-9414-8B35B67BDE82}" presName="ChildText2" presStyleLbl="revTx" presStyleIdx="0" presStyleCnt="0" custLinFactNeighborX="-1003" custLinFactNeighborY="2992">
        <dgm:presLayoutVars>
          <dgm:chMax val="0"/>
          <dgm:chPref val="0"/>
          <dgm:bulletEnabled val="1"/>
        </dgm:presLayoutVars>
      </dgm:prSet>
      <dgm:spPr/>
      <dgm:t>
        <a:bodyPr/>
        <a:lstStyle/>
        <a:p>
          <a:endParaRPr lang="es-MX"/>
        </a:p>
      </dgm:t>
    </dgm:pt>
    <dgm:pt modelId="{5A51A15B-1F82-432E-844D-6A3DD431B5DE}" type="pres">
      <dgm:prSet presAssocID="{66483265-0CC3-4ECE-9414-8B35B67BDE82}" presName="ParentText1" presStyleLbl="revTx" presStyleIdx="0" presStyleCnt="0">
        <dgm:presLayoutVars>
          <dgm:chMax val="1"/>
          <dgm:chPref val="1"/>
        </dgm:presLayoutVars>
      </dgm:prSet>
      <dgm:spPr/>
      <dgm:t>
        <a:bodyPr/>
        <a:lstStyle/>
        <a:p>
          <a:endParaRPr lang="es-MX"/>
        </a:p>
      </dgm:t>
    </dgm:pt>
    <dgm:pt modelId="{3437E9CC-9742-4188-AEA7-C126D1AB36B6}" type="pres">
      <dgm:prSet presAssocID="{66483265-0CC3-4ECE-9414-8B35B67BDE82}" presName="ParentShape1" presStyleLbl="alignImgPlace1" presStyleIdx="0" presStyleCnt="2">
        <dgm:presLayoutVars/>
      </dgm:prSet>
      <dgm:spPr/>
      <dgm:t>
        <a:bodyPr/>
        <a:lstStyle/>
        <a:p>
          <a:endParaRPr lang="es-MX"/>
        </a:p>
      </dgm:t>
    </dgm:pt>
    <dgm:pt modelId="{78E6FF46-6A7A-4385-A710-BD858C8361C9}" type="pres">
      <dgm:prSet presAssocID="{66483265-0CC3-4ECE-9414-8B35B67BDE82}" presName="ParentText2" presStyleLbl="revTx" presStyleIdx="0" presStyleCnt="0">
        <dgm:presLayoutVars>
          <dgm:chMax val="1"/>
          <dgm:chPref val="1"/>
        </dgm:presLayoutVars>
      </dgm:prSet>
      <dgm:spPr/>
      <dgm:t>
        <a:bodyPr/>
        <a:lstStyle/>
        <a:p>
          <a:endParaRPr lang="es-MX"/>
        </a:p>
      </dgm:t>
    </dgm:pt>
    <dgm:pt modelId="{BB3E44B0-8A52-4A7A-B111-1441DF3F0EED}" type="pres">
      <dgm:prSet presAssocID="{66483265-0CC3-4ECE-9414-8B35B67BDE82}" presName="ParentShape2" presStyleLbl="alignImgPlace1" presStyleIdx="1" presStyleCnt="2">
        <dgm:presLayoutVars/>
      </dgm:prSet>
      <dgm:spPr/>
      <dgm:t>
        <a:bodyPr/>
        <a:lstStyle/>
        <a:p>
          <a:endParaRPr lang="es-MX"/>
        </a:p>
      </dgm:t>
    </dgm:pt>
  </dgm:ptLst>
  <dgm:cxnLst>
    <dgm:cxn modelId="{3FB5E75E-D87F-4150-82E9-F0791F737E96}" type="presOf" srcId="{112F9E5B-CC69-4A04-B0B9-E376DF0C7FF3}" destId="{78E6FF46-6A7A-4385-A710-BD858C8361C9}" srcOrd="0" destOrd="0" presId="urn:microsoft.com/office/officeart/2009/3/layout/OpposingIdeas"/>
    <dgm:cxn modelId="{79320F0A-9341-49B3-B469-B6941213CBDD}" type="presOf" srcId="{66483265-0CC3-4ECE-9414-8B35B67BDE82}" destId="{DB269CD5-5B8E-451D-B88A-94E83C6802A5}" srcOrd="0" destOrd="0" presId="urn:microsoft.com/office/officeart/2009/3/layout/OpposingIdeas"/>
    <dgm:cxn modelId="{8C7F2ECF-F95E-4BDC-966D-0DCCE49510E6}" srcId="{66483265-0CC3-4ECE-9414-8B35B67BDE82}" destId="{47972E0C-E4E3-49BF-8AA8-8E579BC99751}" srcOrd="0" destOrd="0" parTransId="{42551F54-6B54-4064-82AA-1425D4900B75}" sibTransId="{6FFB7F19-37CC-4CD8-BEC1-5E073DA6868C}"/>
    <dgm:cxn modelId="{CC68C002-16E4-4047-85EB-A8EFA9FB7912}" srcId="{112F9E5B-CC69-4A04-B0B9-E376DF0C7FF3}" destId="{80B7EF1A-5AF0-4670-900C-9E989D89DA0D}" srcOrd="0" destOrd="0" parTransId="{80146C0E-BE58-447A-9614-9DDD782E8837}" sibTransId="{CAF8E2C0-AC00-42F4-9A67-92780F3D9807}"/>
    <dgm:cxn modelId="{21BF3D15-FA39-48FB-943D-849A4D1C616D}" type="presOf" srcId="{80B7EF1A-5AF0-4670-900C-9E989D89DA0D}" destId="{83933E1A-278F-4E69-A9D5-5ECC09FF53C3}" srcOrd="0" destOrd="0" presId="urn:microsoft.com/office/officeart/2009/3/layout/OpposingIdeas"/>
    <dgm:cxn modelId="{3AE94A96-948A-4904-900F-816302491319}" type="presOf" srcId="{47972E0C-E4E3-49BF-8AA8-8E579BC99751}" destId="{5A51A15B-1F82-432E-844D-6A3DD431B5DE}" srcOrd="0" destOrd="0" presId="urn:microsoft.com/office/officeart/2009/3/layout/OpposingIdeas"/>
    <dgm:cxn modelId="{3348BD29-7710-4D8C-8C46-937FFE387E43}" type="presOf" srcId="{112F9E5B-CC69-4A04-B0B9-E376DF0C7FF3}" destId="{BB3E44B0-8A52-4A7A-B111-1441DF3F0EED}" srcOrd="1" destOrd="0" presId="urn:microsoft.com/office/officeart/2009/3/layout/OpposingIdeas"/>
    <dgm:cxn modelId="{6EF2EBE8-B027-434E-8EB5-3F7F09B69AB9}" srcId="{47972E0C-E4E3-49BF-8AA8-8E579BC99751}" destId="{3850F122-40BA-4805-BC08-4C6E7C64118B}" srcOrd="0" destOrd="0" parTransId="{6FB908E1-E3AF-436E-BBFA-0086F8849705}" sibTransId="{45FB96B4-54E3-4A52-8135-5ADC45AC1464}"/>
    <dgm:cxn modelId="{8551E4E7-4DAF-46CF-85EB-8FDABD53091E}" type="presOf" srcId="{3850F122-40BA-4805-BC08-4C6E7C64118B}" destId="{F640B037-3BBF-4C1C-A1BB-E180AF29BB5A}" srcOrd="0" destOrd="0" presId="urn:microsoft.com/office/officeart/2009/3/layout/OpposingIdeas"/>
    <dgm:cxn modelId="{6B39E628-41C7-4237-A090-E5A64762A54A}" srcId="{66483265-0CC3-4ECE-9414-8B35B67BDE82}" destId="{112F9E5B-CC69-4A04-B0B9-E376DF0C7FF3}" srcOrd="1" destOrd="0" parTransId="{B7DBCC91-976B-4A8C-8FCF-AF6959B0587F}" sibTransId="{98848901-B137-4EC1-BBA7-1DF4C7B4E6E3}"/>
    <dgm:cxn modelId="{65B2EEF5-2300-4233-B7A9-12857D0F36B6}" type="presOf" srcId="{47972E0C-E4E3-49BF-8AA8-8E579BC99751}" destId="{3437E9CC-9742-4188-AEA7-C126D1AB36B6}" srcOrd="1" destOrd="0" presId="urn:microsoft.com/office/officeart/2009/3/layout/OpposingIdeas"/>
    <dgm:cxn modelId="{DE7001AA-7D11-4520-B614-1385C29402BB}" type="presParOf" srcId="{DB269CD5-5B8E-451D-B88A-94E83C6802A5}" destId="{FC05B8A2-D2D1-4BBF-A0C6-2AB871E16493}" srcOrd="0" destOrd="0" presId="urn:microsoft.com/office/officeart/2009/3/layout/OpposingIdeas"/>
    <dgm:cxn modelId="{3E4D158E-5162-4A8C-BF50-6C2E38CD7BD7}" type="presParOf" srcId="{DB269CD5-5B8E-451D-B88A-94E83C6802A5}" destId="{0EF5ED84-3B3D-43B4-A3E8-1D2DB7A28516}" srcOrd="1" destOrd="0" presId="urn:microsoft.com/office/officeart/2009/3/layout/OpposingIdeas"/>
    <dgm:cxn modelId="{C3A8E287-DCEA-476F-812A-125F3271B2F0}" type="presParOf" srcId="{DB269CD5-5B8E-451D-B88A-94E83C6802A5}" destId="{F640B037-3BBF-4C1C-A1BB-E180AF29BB5A}" srcOrd="2" destOrd="0" presId="urn:microsoft.com/office/officeart/2009/3/layout/OpposingIdeas"/>
    <dgm:cxn modelId="{0192483A-A601-499F-A33E-5DA409E26484}" type="presParOf" srcId="{DB269CD5-5B8E-451D-B88A-94E83C6802A5}" destId="{83933E1A-278F-4E69-A9D5-5ECC09FF53C3}" srcOrd="3" destOrd="0" presId="urn:microsoft.com/office/officeart/2009/3/layout/OpposingIdeas"/>
    <dgm:cxn modelId="{7D9205ED-1715-4951-B08D-A7DAE3B11950}" type="presParOf" srcId="{DB269CD5-5B8E-451D-B88A-94E83C6802A5}" destId="{5A51A15B-1F82-432E-844D-6A3DD431B5DE}" srcOrd="4" destOrd="0" presId="urn:microsoft.com/office/officeart/2009/3/layout/OpposingIdeas"/>
    <dgm:cxn modelId="{6B92826C-5F71-4E8B-978B-351B5B1C4253}" type="presParOf" srcId="{DB269CD5-5B8E-451D-B88A-94E83C6802A5}" destId="{3437E9CC-9742-4188-AEA7-C126D1AB36B6}" srcOrd="5" destOrd="0" presId="urn:microsoft.com/office/officeart/2009/3/layout/OpposingIdeas"/>
    <dgm:cxn modelId="{E40FDCDC-6E01-48FC-9E1D-BC9239E5D752}" type="presParOf" srcId="{DB269CD5-5B8E-451D-B88A-94E83C6802A5}" destId="{78E6FF46-6A7A-4385-A710-BD858C8361C9}" srcOrd="6" destOrd="0" presId="urn:microsoft.com/office/officeart/2009/3/layout/OpposingIdeas"/>
    <dgm:cxn modelId="{0FBCEEAA-6BAB-4271-9DFD-69740789DB43}" type="presParOf" srcId="{DB269CD5-5B8E-451D-B88A-94E83C6802A5}" destId="{BB3E44B0-8A52-4A7A-B111-1441DF3F0EED}" srcOrd="7" destOrd="0" presId="urn:microsoft.com/office/officeart/2009/3/layout/OpposingIdea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AE1BC3-4815-4D50-822C-DE5AB4E328B8}" type="doc">
      <dgm:prSet loTypeId="urn:microsoft.com/office/officeart/2005/8/layout/venn2" loCatId="relationship" qsTypeId="urn:microsoft.com/office/officeart/2005/8/quickstyle/3d1" qsCatId="3D" csTypeId="urn:microsoft.com/office/officeart/2005/8/colors/colorful5" csCatId="colorful" phldr="1"/>
      <dgm:spPr/>
      <dgm:t>
        <a:bodyPr/>
        <a:lstStyle/>
        <a:p>
          <a:endParaRPr lang="es-MX"/>
        </a:p>
      </dgm:t>
    </dgm:pt>
    <dgm:pt modelId="{F5D04262-CD6D-4B91-AECD-EF6A8A902E2C}">
      <dgm:prSet phldrT="[Texto]" custT="1"/>
      <dgm:spPr/>
      <dgm:t>
        <a:bodyPr/>
        <a:lstStyle/>
        <a:p>
          <a:r>
            <a:rPr lang="es-MX" sz="1400" b="1" dirty="0" smtClean="0">
              <a:latin typeface="Arial" pitchFamily="34" charset="0"/>
              <a:cs typeface="Arial" pitchFamily="34" charset="0"/>
              <a:hlinkClick xmlns:r="http://schemas.openxmlformats.org/officeDocument/2006/relationships" r:id="rId1" action="ppaction://hlinksldjump"/>
            </a:rPr>
            <a:t>FUNDAMENTOS</a:t>
          </a:r>
          <a:r>
            <a:rPr lang="es-MX" sz="1400" b="1" dirty="0" smtClean="0">
              <a:latin typeface="Arial" pitchFamily="34" charset="0"/>
              <a:cs typeface="Arial" pitchFamily="34" charset="0"/>
            </a:rPr>
            <a:t> </a:t>
          </a:r>
          <a:endParaRPr lang="es-MX" sz="1400" b="1" dirty="0">
            <a:latin typeface="Arial" pitchFamily="34" charset="0"/>
            <a:cs typeface="Arial" pitchFamily="34" charset="0"/>
          </a:endParaRPr>
        </a:p>
      </dgm:t>
    </dgm:pt>
    <dgm:pt modelId="{CB773A14-C43C-4A2D-B05A-1636A281885C}" type="parTrans" cxnId="{CAECB5E8-D28A-461E-85C7-2A685063A0F1}">
      <dgm:prSet/>
      <dgm:spPr/>
      <dgm:t>
        <a:bodyPr/>
        <a:lstStyle/>
        <a:p>
          <a:endParaRPr lang="es-MX"/>
        </a:p>
      </dgm:t>
    </dgm:pt>
    <dgm:pt modelId="{76A039C2-1992-4AB0-8504-BD90F6BCBB5E}" type="sibTrans" cxnId="{CAECB5E8-D28A-461E-85C7-2A685063A0F1}">
      <dgm:prSet/>
      <dgm:spPr/>
      <dgm:t>
        <a:bodyPr/>
        <a:lstStyle/>
        <a:p>
          <a:endParaRPr lang="es-MX"/>
        </a:p>
      </dgm:t>
    </dgm:pt>
    <dgm:pt modelId="{73224690-EA80-4A10-B2C1-70D3AF00A96C}">
      <dgm:prSet phldrT="[Texto]" custT="1"/>
      <dgm:spPr/>
      <dgm:t>
        <a:bodyPr/>
        <a:lstStyle/>
        <a:p>
          <a:r>
            <a:rPr lang="es-MX" sz="1050" b="1" dirty="0" smtClean="0">
              <a:latin typeface="Arial" pitchFamily="34" charset="0"/>
              <a:cs typeface="Arial" pitchFamily="34" charset="0"/>
              <a:hlinkClick xmlns:r="http://schemas.openxmlformats.org/officeDocument/2006/relationships" r:id="rId2" action="ppaction://hlinksldjump"/>
            </a:rPr>
            <a:t>DEFINICION</a:t>
          </a:r>
          <a:r>
            <a:rPr lang="es-MX" sz="1050" b="1" dirty="0" smtClean="0">
              <a:latin typeface="Arial" pitchFamily="34" charset="0"/>
              <a:cs typeface="Arial" pitchFamily="34" charset="0"/>
              <a:hlinkClick xmlns:r="http://schemas.openxmlformats.org/officeDocument/2006/relationships" r:id="rId3" action="ppaction://hlinksldjump"/>
            </a:rPr>
            <a:t> </a:t>
          </a:r>
          <a:endParaRPr lang="es-MX" sz="1050" b="1" dirty="0">
            <a:latin typeface="Arial" pitchFamily="34" charset="0"/>
            <a:cs typeface="Arial" pitchFamily="34" charset="0"/>
          </a:endParaRPr>
        </a:p>
      </dgm:t>
    </dgm:pt>
    <dgm:pt modelId="{FD217762-BB66-495C-8D92-EDBC21310E36}" type="parTrans" cxnId="{7522694F-3C2F-4D09-9502-A33CE8AA1FB1}">
      <dgm:prSet/>
      <dgm:spPr/>
      <dgm:t>
        <a:bodyPr/>
        <a:lstStyle/>
        <a:p>
          <a:endParaRPr lang="es-MX"/>
        </a:p>
      </dgm:t>
    </dgm:pt>
    <dgm:pt modelId="{6764B7E2-4782-4D51-AE36-82CCCC3BBDDF}" type="sibTrans" cxnId="{7522694F-3C2F-4D09-9502-A33CE8AA1FB1}">
      <dgm:prSet/>
      <dgm:spPr/>
      <dgm:t>
        <a:bodyPr/>
        <a:lstStyle/>
        <a:p>
          <a:endParaRPr lang="es-MX"/>
        </a:p>
      </dgm:t>
    </dgm:pt>
    <dgm:pt modelId="{B99ACEC8-698E-4C38-84C1-B5987E3E8375}">
      <dgm:prSet phldrT="[Texto]" custT="1"/>
      <dgm:spPr/>
      <dgm:t>
        <a:bodyPr/>
        <a:lstStyle/>
        <a:p>
          <a:r>
            <a:rPr lang="es-MX" sz="1600" b="1" dirty="0" smtClean="0">
              <a:latin typeface="Arial" pitchFamily="34" charset="0"/>
              <a:cs typeface="Arial" pitchFamily="34" charset="0"/>
              <a:hlinkClick xmlns:r="http://schemas.openxmlformats.org/officeDocument/2006/relationships" r:id="rId4" action="ppaction://hlinksldjump"/>
            </a:rPr>
            <a:t>ESTRATEGIAS DE IMPLANTACION </a:t>
          </a:r>
          <a:endParaRPr lang="es-MX" sz="1600" b="1" dirty="0">
            <a:latin typeface="Arial" pitchFamily="34" charset="0"/>
            <a:cs typeface="Arial" pitchFamily="34" charset="0"/>
          </a:endParaRPr>
        </a:p>
      </dgm:t>
    </dgm:pt>
    <dgm:pt modelId="{8BCFCB73-28EA-417A-A398-07D241A48979}" type="parTrans" cxnId="{D398B1A7-4198-427E-8987-1E15E132A183}">
      <dgm:prSet/>
      <dgm:spPr/>
      <dgm:t>
        <a:bodyPr/>
        <a:lstStyle/>
        <a:p>
          <a:endParaRPr lang="es-MX"/>
        </a:p>
      </dgm:t>
    </dgm:pt>
    <dgm:pt modelId="{27A82F57-4063-44D8-9A25-3926EFF0D5AE}" type="sibTrans" cxnId="{D398B1A7-4198-427E-8987-1E15E132A183}">
      <dgm:prSet/>
      <dgm:spPr/>
      <dgm:t>
        <a:bodyPr/>
        <a:lstStyle/>
        <a:p>
          <a:endParaRPr lang="es-MX"/>
        </a:p>
      </dgm:t>
    </dgm:pt>
    <dgm:pt modelId="{077CE7A1-DAB6-4194-9178-1064CFA8783D}">
      <dgm:prSet phldrT="[Texto]" custT="1"/>
      <dgm:spPr/>
      <dgm:t>
        <a:bodyPr/>
        <a:lstStyle/>
        <a:p>
          <a:r>
            <a:rPr lang="es-MX" sz="1600" b="1" dirty="0" smtClean="0">
              <a:latin typeface="Arial" pitchFamily="34" charset="0"/>
              <a:cs typeface="Arial" pitchFamily="34" charset="0"/>
              <a:hlinkClick xmlns:r="http://schemas.openxmlformats.org/officeDocument/2006/relationships" r:id="rId5" action="ppaction://hlinksldjump"/>
            </a:rPr>
            <a:t>PROCESO DE LA A X O  </a:t>
          </a:r>
          <a:endParaRPr lang="es-MX" sz="1600" b="1" dirty="0">
            <a:latin typeface="Arial" pitchFamily="34" charset="0"/>
            <a:cs typeface="Arial" pitchFamily="34" charset="0"/>
          </a:endParaRPr>
        </a:p>
      </dgm:t>
    </dgm:pt>
    <dgm:pt modelId="{09D34C47-9D92-4EF7-868E-940C3FFAD52C}" type="parTrans" cxnId="{7E83C9E4-17DA-4845-B881-872BCC3835BA}">
      <dgm:prSet/>
      <dgm:spPr/>
      <dgm:t>
        <a:bodyPr/>
        <a:lstStyle/>
        <a:p>
          <a:endParaRPr lang="es-MX"/>
        </a:p>
      </dgm:t>
    </dgm:pt>
    <dgm:pt modelId="{76824DA0-3448-4DE2-A732-3BFA5B6C775B}" type="sibTrans" cxnId="{7E83C9E4-17DA-4845-B881-872BCC3835BA}">
      <dgm:prSet/>
      <dgm:spPr/>
      <dgm:t>
        <a:bodyPr/>
        <a:lstStyle/>
        <a:p>
          <a:endParaRPr lang="es-MX"/>
        </a:p>
      </dgm:t>
    </dgm:pt>
    <dgm:pt modelId="{EEA09E95-211B-470F-B616-C6673E623B4B}">
      <dgm:prSet phldrT="[Texto]" custT="1"/>
      <dgm:spPr/>
      <dgm:t>
        <a:bodyPr/>
        <a:lstStyle/>
        <a:p>
          <a:r>
            <a:rPr lang="es-MX" sz="1600" b="1" dirty="0" smtClean="0">
              <a:latin typeface="Arial" pitchFamily="34" charset="0"/>
              <a:cs typeface="Arial" pitchFamily="34" charset="0"/>
              <a:hlinkClick xmlns:r="http://schemas.openxmlformats.org/officeDocument/2006/relationships" r:id="rId6" action="ppaction://hlinksldjump"/>
            </a:rPr>
            <a:t>DIAGRAMA DE FLUJO </a:t>
          </a:r>
          <a:endParaRPr lang="es-MX" sz="1600" b="1" dirty="0">
            <a:latin typeface="Arial" pitchFamily="34" charset="0"/>
            <a:cs typeface="Arial" pitchFamily="34" charset="0"/>
          </a:endParaRPr>
        </a:p>
      </dgm:t>
    </dgm:pt>
    <dgm:pt modelId="{99231B7B-3FA4-4777-B5AE-0C82A85CE5E0}" type="parTrans" cxnId="{A3EC4E68-8784-4AB2-9508-AB80EFD9BB77}">
      <dgm:prSet/>
      <dgm:spPr/>
      <dgm:t>
        <a:bodyPr/>
        <a:lstStyle/>
        <a:p>
          <a:endParaRPr lang="es-MX"/>
        </a:p>
      </dgm:t>
    </dgm:pt>
    <dgm:pt modelId="{DF9DBABD-B8F2-41CA-A2C3-178EC8B36664}" type="sibTrans" cxnId="{A3EC4E68-8784-4AB2-9508-AB80EFD9BB77}">
      <dgm:prSet/>
      <dgm:spPr/>
      <dgm:t>
        <a:bodyPr/>
        <a:lstStyle/>
        <a:p>
          <a:endParaRPr lang="es-MX"/>
        </a:p>
      </dgm:t>
    </dgm:pt>
    <dgm:pt modelId="{F9E29AC3-550E-4043-A7FC-DB930E0E654B}">
      <dgm:prSet phldrT="[Texto]" custT="1"/>
      <dgm:spPr/>
      <dgm:t>
        <a:bodyPr/>
        <a:lstStyle/>
        <a:p>
          <a:r>
            <a:rPr lang="es-MX" sz="1600" b="1" dirty="0" smtClean="0">
              <a:latin typeface="Arial" pitchFamily="34" charset="0"/>
              <a:cs typeface="Arial" pitchFamily="34" charset="0"/>
              <a:hlinkClick xmlns:r="http://schemas.openxmlformats.org/officeDocument/2006/relationships" r:id="rId7" action="ppaction://hlinksldjump"/>
            </a:rPr>
            <a:t>EVALUACION Y SEGUIMIENTO  </a:t>
          </a:r>
          <a:endParaRPr lang="es-MX" sz="1600" b="1" dirty="0">
            <a:latin typeface="Arial" pitchFamily="34" charset="0"/>
            <a:cs typeface="Arial" pitchFamily="34" charset="0"/>
          </a:endParaRPr>
        </a:p>
      </dgm:t>
    </dgm:pt>
    <dgm:pt modelId="{416F4B8D-7BDF-499C-B5E6-537F245921E2}" type="parTrans" cxnId="{EC6F2E4A-51A6-4E32-9EE5-3F9E8EBA674A}">
      <dgm:prSet/>
      <dgm:spPr/>
      <dgm:t>
        <a:bodyPr/>
        <a:lstStyle/>
        <a:p>
          <a:endParaRPr lang="es-MX"/>
        </a:p>
      </dgm:t>
    </dgm:pt>
    <dgm:pt modelId="{387329DD-7D79-4D43-9529-7E7B325EEEB0}" type="sibTrans" cxnId="{EC6F2E4A-51A6-4E32-9EE5-3F9E8EBA674A}">
      <dgm:prSet/>
      <dgm:spPr/>
      <dgm:t>
        <a:bodyPr/>
        <a:lstStyle/>
        <a:p>
          <a:endParaRPr lang="es-MX"/>
        </a:p>
      </dgm:t>
    </dgm:pt>
    <dgm:pt modelId="{CC0CA9B5-5471-452D-AF03-7D457931D9BF}" type="pres">
      <dgm:prSet presAssocID="{7EAE1BC3-4815-4D50-822C-DE5AB4E328B8}" presName="Name0" presStyleCnt="0">
        <dgm:presLayoutVars>
          <dgm:chMax val="7"/>
          <dgm:resizeHandles val="exact"/>
        </dgm:presLayoutVars>
      </dgm:prSet>
      <dgm:spPr/>
      <dgm:t>
        <a:bodyPr/>
        <a:lstStyle/>
        <a:p>
          <a:endParaRPr lang="es-MX"/>
        </a:p>
      </dgm:t>
    </dgm:pt>
    <dgm:pt modelId="{43CF41CC-E4E0-443F-89D6-91C47B3B5D0F}" type="pres">
      <dgm:prSet presAssocID="{7EAE1BC3-4815-4D50-822C-DE5AB4E328B8}" presName="comp1" presStyleCnt="0"/>
      <dgm:spPr/>
    </dgm:pt>
    <dgm:pt modelId="{4517AC75-4CA4-48AD-A265-BB7060EA7A8A}" type="pres">
      <dgm:prSet presAssocID="{7EAE1BC3-4815-4D50-822C-DE5AB4E328B8}" presName="circle1" presStyleLbl="node1" presStyleIdx="0" presStyleCnt="6"/>
      <dgm:spPr/>
      <dgm:t>
        <a:bodyPr/>
        <a:lstStyle/>
        <a:p>
          <a:endParaRPr lang="es-MX"/>
        </a:p>
      </dgm:t>
    </dgm:pt>
    <dgm:pt modelId="{9D1518A1-8E9F-4E6C-827A-E24F9448A15B}" type="pres">
      <dgm:prSet presAssocID="{7EAE1BC3-4815-4D50-822C-DE5AB4E328B8}" presName="c1text" presStyleLbl="node1" presStyleIdx="0" presStyleCnt="6">
        <dgm:presLayoutVars>
          <dgm:bulletEnabled val="1"/>
        </dgm:presLayoutVars>
      </dgm:prSet>
      <dgm:spPr/>
      <dgm:t>
        <a:bodyPr/>
        <a:lstStyle/>
        <a:p>
          <a:endParaRPr lang="es-MX"/>
        </a:p>
      </dgm:t>
    </dgm:pt>
    <dgm:pt modelId="{F526D7C1-088B-4CEF-BE50-C7F0B26C607C}" type="pres">
      <dgm:prSet presAssocID="{7EAE1BC3-4815-4D50-822C-DE5AB4E328B8}" presName="comp2" presStyleCnt="0"/>
      <dgm:spPr/>
    </dgm:pt>
    <dgm:pt modelId="{E7907B24-9B7E-436C-A735-BBA816F8485E}" type="pres">
      <dgm:prSet presAssocID="{7EAE1BC3-4815-4D50-822C-DE5AB4E328B8}" presName="circle2" presStyleLbl="node1" presStyleIdx="1" presStyleCnt="6"/>
      <dgm:spPr/>
      <dgm:t>
        <a:bodyPr/>
        <a:lstStyle/>
        <a:p>
          <a:endParaRPr lang="es-MX"/>
        </a:p>
      </dgm:t>
    </dgm:pt>
    <dgm:pt modelId="{9DE066F6-13E0-466A-8C28-D8DFF181AB7F}" type="pres">
      <dgm:prSet presAssocID="{7EAE1BC3-4815-4D50-822C-DE5AB4E328B8}" presName="c2text" presStyleLbl="node1" presStyleIdx="1" presStyleCnt="6">
        <dgm:presLayoutVars>
          <dgm:bulletEnabled val="1"/>
        </dgm:presLayoutVars>
      </dgm:prSet>
      <dgm:spPr/>
      <dgm:t>
        <a:bodyPr/>
        <a:lstStyle/>
        <a:p>
          <a:endParaRPr lang="es-MX"/>
        </a:p>
      </dgm:t>
    </dgm:pt>
    <dgm:pt modelId="{C1142AE2-83B6-4597-A24E-EE3CE46FC34F}" type="pres">
      <dgm:prSet presAssocID="{7EAE1BC3-4815-4D50-822C-DE5AB4E328B8}" presName="comp3" presStyleCnt="0"/>
      <dgm:spPr/>
    </dgm:pt>
    <dgm:pt modelId="{5E3AECBB-0475-4D9D-B461-7274D81ECD6B}" type="pres">
      <dgm:prSet presAssocID="{7EAE1BC3-4815-4D50-822C-DE5AB4E328B8}" presName="circle3" presStyleLbl="node1" presStyleIdx="2" presStyleCnt="6"/>
      <dgm:spPr/>
      <dgm:t>
        <a:bodyPr/>
        <a:lstStyle/>
        <a:p>
          <a:endParaRPr lang="es-MX"/>
        </a:p>
      </dgm:t>
    </dgm:pt>
    <dgm:pt modelId="{F15382FC-CE00-4511-A817-6392BA659A01}" type="pres">
      <dgm:prSet presAssocID="{7EAE1BC3-4815-4D50-822C-DE5AB4E328B8}" presName="c3text" presStyleLbl="node1" presStyleIdx="2" presStyleCnt="6">
        <dgm:presLayoutVars>
          <dgm:bulletEnabled val="1"/>
        </dgm:presLayoutVars>
      </dgm:prSet>
      <dgm:spPr/>
      <dgm:t>
        <a:bodyPr/>
        <a:lstStyle/>
        <a:p>
          <a:endParaRPr lang="es-MX"/>
        </a:p>
      </dgm:t>
    </dgm:pt>
    <dgm:pt modelId="{2B8E3205-70D2-49A5-BF51-8524B1745C8D}" type="pres">
      <dgm:prSet presAssocID="{7EAE1BC3-4815-4D50-822C-DE5AB4E328B8}" presName="comp4" presStyleCnt="0"/>
      <dgm:spPr/>
    </dgm:pt>
    <dgm:pt modelId="{FB97FA39-DE85-4089-967C-9474F0F85F9E}" type="pres">
      <dgm:prSet presAssocID="{7EAE1BC3-4815-4D50-822C-DE5AB4E328B8}" presName="circle4" presStyleLbl="node1" presStyleIdx="3" presStyleCnt="6"/>
      <dgm:spPr/>
      <dgm:t>
        <a:bodyPr/>
        <a:lstStyle/>
        <a:p>
          <a:endParaRPr lang="es-MX"/>
        </a:p>
      </dgm:t>
    </dgm:pt>
    <dgm:pt modelId="{5478FCA2-FDD3-4D90-877B-884EA5481778}" type="pres">
      <dgm:prSet presAssocID="{7EAE1BC3-4815-4D50-822C-DE5AB4E328B8}" presName="c4text" presStyleLbl="node1" presStyleIdx="3" presStyleCnt="6">
        <dgm:presLayoutVars>
          <dgm:bulletEnabled val="1"/>
        </dgm:presLayoutVars>
      </dgm:prSet>
      <dgm:spPr/>
      <dgm:t>
        <a:bodyPr/>
        <a:lstStyle/>
        <a:p>
          <a:endParaRPr lang="es-MX"/>
        </a:p>
      </dgm:t>
    </dgm:pt>
    <dgm:pt modelId="{F9D1D691-6271-46E8-96FB-CE5C2793A1E1}" type="pres">
      <dgm:prSet presAssocID="{7EAE1BC3-4815-4D50-822C-DE5AB4E328B8}" presName="comp5" presStyleCnt="0"/>
      <dgm:spPr/>
    </dgm:pt>
    <dgm:pt modelId="{BA086917-A254-483D-BCC0-DFA5945A1C32}" type="pres">
      <dgm:prSet presAssocID="{7EAE1BC3-4815-4D50-822C-DE5AB4E328B8}" presName="circle5" presStyleLbl="node1" presStyleIdx="4" presStyleCnt="6"/>
      <dgm:spPr/>
      <dgm:t>
        <a:bodyPr/>
        <a:lstStyle/>
        <a:p>
          <a:endParaRPr lang="es-MX"/>
        </a:p>
      </dgm:t>
    </dgm:pt>
    <dgm:pt modelId="{CD175626-B867-46A2-81DD-337F063E69C4}" type="pres">
      <dgm:prSet presAssocID="{7EAE1BC3-4815-4D50-822C-DE5AB4E328B8}" presName="c5text" presStyleLbl="node1" presStyleIdx="4" presStyleCnt="6">
        <dgm:presLayoutVars>
          <dgm:bulletEnabled val="1"/>
        </dgm:presLayoutVars>
      </dgm:prSet>
      <dgm:spPr/>
      <dgm:t>
        <a:bodyPr/>
        <a:lstStyle/>
        <a:p>
          <a:endParaRPr lang="es-MX"/>
        </a:p>
      </dgm:t>
    </dgm:pt>
    <dgm:pt modelId="{7C534443-0562-4E7C-91E8-72818A8761D3}" type="pres">
      <dgm:prSet presAssocID="{7EAE1BC3-4815-4D50-822C-DE5AB4E328B8}" presName="comp6" presStyleCnt="0"/>
      <dgm:spPr/>
    </dgm:pt>
    <dgm:pt modelId="{4D99D8B4-3B3A-46F7-BF91-ADCFDF8D62BA}" type="pres">
      <dgm:prSet presAssocID="{7EAE1BC3-4815-4D50-822C-DE5AB4E328B8}" presName="circle6" presStyleLbl="node1" presStyleIdx="5" presStyleCnt="6"/>
      <dgm:spPr/>
      <dgm:t>
        <a:bodyPr/>
        <a:lstStyle/>
        <a:p>
          <a:endParaRPr lang="es-MX"/>
        </a:p>
      </dgm:t>
    </dgm:pt>
    <dgm:pt modelId="{1B24F70B-7C77-4CDD-8D5E-272794BC4DC5}" type="pres">
      <dgm:prSet presAssocID="{7EAE1BC3-4815-4D50-822C-DE5AB4E328B8}" presName="c6text" presStyleLbl="node1" presStyleIdx="5" presStyleCnt="6">
        <dgm:presLayoutVars>
          <dgm:bulletEnabled val="1"/>
        </dgm:presLayoutVars>
      </dgm:prSet>
      <dgm:spPr/>
      <dgm:t>
        <a:bodyPr/>
        <a:lstStyle/>
        <a:p>
          <a:endParaRPr lang="es-MX"/>
        </a:p>
      </dgm:t>
    </dgm:pt>
  </dgm:ptLst>
  <dgm:cxnLst>
    <dgm:cxn modelId="{78A34F89-311A-49B8-85B2-CC3D8A582A49}" type="presOf" srcId="{B99ACEC8-698E-4C38-84C1-B5987E3E8375}" destId="{FB97FA39-DE85-4089-967C-9474F0F85F9E}" srcOrd="0" destOrd="0" presId="urn:microsoft.com/office/officeart/2005/8/layout/venn2"/>
    <dgm:cxn modelId="{E1BFD6FD-A530-4DBD-B4CF-47067D620FB7}" type="presOf" srcId="{EEA09E95-211B-470F-B616-C6673E623B4B}" destId="{E7907B24-9B7E-436C-A735-BBA816F8485E}" srcOrd="0" destOrd="0" presId="urn:microsoft.com/office/officeart/2005/8/layout/venn2"/>
    <dgm:cxn modelId="{FC76282F-4FCE-4B3A-9327-80AEF273E004}" type="presOf" srcId="{F9E29AC3-550E-4043-A7FC-DB930E0E654B}" destId="{9D1518A1-8E9F-4E6C-827A-E24F9448A15B}" srcOrd="1" destOrd="0" presId="urn:microsoft.com/office/officeart/2005/8/layout/venn2"/>
    <dgm:cxn modelId="{9C2BACDB-A405-4B16-9296-3B63D6979FF0}" type="presOf" srcId="{F5D04262-CD6D-4B91-AECD-EF6A8A902E2C}" destId="{CD175626-B867-46A2-81DD-337F063E69C4}" srcOrd="1" destOrd="0" presId="urn:microsoft.com/office/officeart/2005/8/layout/venn2"/>
    <dgm:cxn modelId="{CDE84564-4C50-48D4-BF0E-9382468C8DCC}" type="presOf" srcId="{73224690-EA80-4A10-B2C1-70D3AF00A96C}" destId="{4D99D8B4-3B3A-46F7-BF91-ADCFDF8D62BA}" srcOrd="0" destOrd="0" presId="urn:microsoft.com/office/officeart/2005/8/layout/venn2"/>
    <dgm:cxn modelId="{7522694F-3C2F-4D09-9502-A33CE8AA1FB1}" srcId="{7EAE1BC3-4815-4D50-822C-DE5AB4E328B8}" destId="{73224690-EA80-4A10-B2C1-70D3AF00A96C}" srcOrd="5" destOrd="0" parTransId="{FD217762-BB66-495C-8D92-EDBC21310E36}" sibTransId="{6764B7E2-4782-4D51-AE36-82CCCC3BBDDF}"/>
    <dgm:cxn modelId="{CAECB5E8-D28A-461E-85C7-2A685063A0F1}" srcId="{7EAE1BC3-4815-4D50-822C-DE5AB4E328B8}" destId="{F5D04262-CD6D-4B91-AECD-EF6A8A902E2C}" srcOrd="4" destOrd="0" parTransId="{CB773A14-C43C-4A2D-B05A-1636A281885C}" sibTransId="{76A039C2-1992-4AB0-8504-BD90F6BCBB5E}"/>
    <dgm:cxn modelId="{7E83C9E4-17DA-4845-B881-872BCC3835BA}" srcId="{7EAE1BC3-4815-4D50-822C-DE5AB4E328B8}" destId="{077CE7A1-DAB6-4194-9178-1064CFA8783D}" srcOrd="2" destOrd="0" parTransId="{09D34C47-9D92-4EF7-868E-940C3FFAD52C}" sibTransId="{76824DA0-3448-4DE2-A732-3BFA5B6C775B}"/>
    <dgm:cxn modelId="{D398B1A7-4198-427E-8987-1E15E132A183}" srcId="{7EAE1BC3-4815-4D50-822C-DE5AB4E328B8}" destId="{B99ACEC8-698E-4C38-84C1-B5987E3E8375}" srcOrd="3" destOrd="0" parTransId="{8BCFCB73-28EA-417A-A398-07D241A48979}" sibTransId="{27A82F57-4063-44D8-9A25-3926EFF0D5AE}"/>
    <dgm:cxn modelId="{DF54C566-337A-47A6-8AD6-C72C446D0950}" type="presOf" srcId="{F9E29AC3-550E-4043-A7FC-DB930E0E654B}" destId="{4517AC75-4CA4-48AD-A265-BB7060EA7A8A}" srcOrd="0" destOrd="0" presId="urn:microsoft.com/office/officeart/2005/8/layout/venn2"/>
    <dgm:cxn modelId="{A947C2D4-335F-4B62-966A-A551F7209F19}" type="presOf" srcId="{B99ACEC8-698E-4C38-84C1-B5987E3E8375}" destId="{5478FCA2-FDD3-4D90-877B-884EA5481778}" srcOrd="1" destOrd="0" presId="urn:microsoft.com/office/officeart/2005/8/layout/venn2"/>
    <dgm:cxn modelId="{8E763C24-4742-4A44-8564-B2D9576560CA}" type="presOf" srcId="{EEA09E95-211B-470F-B616-C6673E623B4B}" destId="{9DE066F6-13E0-466A-8C28-D8DFF181AB7F}" srcOrd="1" destOrd="0" presId="urn:microsoft.com/office/officeart/2005/8/layout/venn2"/>
    <dgm:cxn modelId="{B0521E20-B3F4-4029-BC41-AA202D2719AB}" type="presOf" srcId="{F5D04262-CD6D-4B91-AECD-EF6A8A902E2C}" destId="{BA086917-A254-483D-BCC0-DFA5945A1C32}" srcOrd="0" destOrd="0" presId="urn:microsoft.com/office/officeart/2005/8/layout/venn2"/>
    <dgm:cxn modelId="{A3EC4E68-8784-4AB2-9508-AB80EFD9BB77}" srcId="{7EAE1BC3-4815-4D50-822C-DE5AB4E328B8}" destId="{EEA09E95-211B-470F-B616-C6673E623B4B}" srcOrd="1" destOrd="0" parTransId="{99231B7B-3FA4-4777-B5AE-0C82A85CE5E0}" sibTransId="{DF9DBABD-B8F2-41CA-A2C3-178EC8B36664}"/>
    <dgm:cxn modelId="{F4D32697-0A91-4DC0-A3F2-CEF5CE8CF238}" type="presOf" srcId="{7EAE1BC3-4815-4D50-822C-DE5AB4E328B8}" destId="{CC0CA9B5-5471-452D-AF03-7D457931D9BF}" srcOrd="0" destOrd="0" presId="urn:microsoft.com/office/officeart/2005/8/layout/venn2"/>
    <dgm:cxn modelId="{EC6F2E4A-51A6-4E32-9EE5-3F9E8EBA674A}" srcId="{7EAE1BC3-4815-4D50-822C-DE5AB4E328B8}" destId="{F9E29AC3-550E-4043-A7FC-DB930E0E654B}" srcOrd="0" destOrd="0" parTransId="{416F4B8D-7BDF-499C-B5E6-537F245921E2}" sibTransId="{387329DD-7D79-4D43-9529-7E7B325EEEB0}"/>
    <dgm:cxn modelId="{87F751FA-1266-437A-B594-741B63314F81}" type="presOf" srcId="{077CE7A1-DAB6-4194-9178-1064CFA8783D}" destId="{F15382FC-CE00-4511-A817-6392BA659A01}" srcOrd="1" destOrd="0" presId="urn:microsoft.com/office/officeart/2005/8/layout/venn2"/>
    <dgm:cxn modelId="{564D60D5-C00D-4B09-8D27-B75BE5785E9A}" type="presOf" srcId="{73224690-EA80-4A10-B2C1-70D3AF00A96C}" destId="{1B24F70B-7C77-4CDD-8D5E-272794BC4DC5}" srcOrd="1" destOrd="0" presId="urn:microsoft.com/office/officeart/2005/8/layout/venn2"/>
    <dgm:cxn modelId="{1DAE446E-229F-4B92-B733-36961971224B}" type="presOf" srcId="{077CE7A1-DAB6-4194-9178-1064CFA8783D}" destId="{5E3AECBB-0475-4D9D-B461-7274D81ECD6B}" srcOrd="0" destOrd="0" presId="urn:microsoft.com/office/officeart/2005/8/layout/venn2"/>
    <dgm:cxn modelId="{990B9767-A531-49A0-9944-C27CAC6FD65D}" type="presParOf" srcId="{CC0CA9B5-5471-452D-AF03-7D457931D9BF}" destId="{43CF41CC-E4E0-443F-89D6-91C47B3B5D0F}" srcOrd="0" destOrd="0" presId="urn:microsoft.com/office/officeart/2005/8/layout/venn2"/>
    <dgm:cxn modelId="{4BC96D0D-1BE7-43A7-B0EB-C62A6E34492D}" type="presParOf" srcId="{43CF41CC-E4E0-443F-89D6-91C47B3B5D0F}" destId="{4517AC75-4CA4-48AD-A265-BB7060EA7A8A}" srcOrd="0" destOrd="0" presId="urn:microsoft.com/office/officeart/2005/8/layout/venn2"/>
    <dgm:cxn modelId="{B03F9B76-DD71-41D1-B37E-537342790763}" type="presParOf" srcId="{43CF41CC-E4E0-443F-89D6-91C47B3B5D0F}" destId="{9D1518A1-8E9F-4E6C-827A-E24F9448A15B}" srcOrd="1" destOrd="0" presId="urn:microsoft.com/office/officeart/2005/8/layout/venn2"/>
    <dgm:cxn modelId="{794B1326-8355-472B-9D77-59405C4F273C}" type="presParOf" srcId="{CC0CA9B5-5471-452D-AF03-7D457931D9BF}" destId="{F526D7C1-088B-4CEF-BE50-C7F0B26C607C}" srcOrd="1" destOrd="0" presId="urn:microsoft.com/office/officeart/2005/8/layout/venn2"/>
    <dgm:cxn modelId="{9D69B75E-62B3-4C52-8579-483994762843}" type="presParOf" srcId="{F526D7C1-088B-4CEF-BE50-C7F0B26C607C}" destId="{E7907B24-9B7E-436C-A735-BBA816F8485E}" srcOrd="0" destOrd="0" presId="urn:microsoft.com/office/officeart/2005/8/layout/venn2"/>
    <dgm:cxn modelId="{B76B0070-D634-4FA9-AFEF-16F0C215A1C2}" type="presParOf" srcId="{F526D7C1-088B-4CEF-BE50-C7F0B26C607C}" destId="{9DE066F6-13E0-466A-8C28-D8DFF181AB7F}" srcOrd="1" destOrd="0" presId="urn:microsoft.com/office/officeart/2005/8/layout/venn2"/>
    <dgm:cxn modelId="{EA5175BC-4B6C-438C-BF24-1D3465B460F9}" type="presParOf" srcId="{CC0CA9B5-5471-452D-AF03-7D457931D9BF}" destId="{C1142AE2-83B6-4597-A24E-EE3CE46FC34F}" srcOrd="2" destOrd="0" presId="urn:microsoft.com/office/officeart/2005/8/layout/venn2"/>
    <dgm:cxn modelId="{618A74B7-8F15-46FD-85F9-C81F067E7A56}" type="presParOf" srcId="{C1142AE2-83B6-4597-A24E-EE3CE46FC34F}" destId="{5E3AECBB-0475-4D9D-B461-7274D81ECD6B}" srcOrd="0" destOrd="0" presId="urn:microsoft.com/office/officeart/2005/8/layout/venn2"/>
    <dgm:cxn modelId="{F21DDBE0-5F6C-40A2-AA38-5A4EF570F040}" type="presParOf" srcId="{C1142AE2-83B6-4597-A24E-EE3CE46FC34F}" destId="{F15382FC-CE00-4511-A817-6392BA659A01}" srcOrd="1" destOrd="0" presId="urn:microsoft.com/office/officeart/2005/8/layout/venn2"/>
    <dgm:cxn modelId="{A5CE22A9-5931-4480-B343-441DB4CBDD47}" type="presParOf" srcId="{CC0CA9B5-5471-452D-AF03-7D457931D9BF}" destId="{2B8E3205-70D2-49A5-BF51-8524B1745C8D}" srcOrd="3" destOrd="0" presId="urn:microsoft.com/office/officeart/2005/8/layout/venn2"/>
    <dgm:cxn modelId="{DD951883-E297-4A9C-A43C-4E8251F650F2}" type="presParOf" srcId="{2B8E3205-70D2-49A5-BF51-8524B1745C8D}" destId="{FB97FA39-DE85-4089-967C-9474F0F85F9E}" srcOrd="0" destOrd="0" presId="urn:microsoft.com/office/officeart/2005/8/layout/venn2"/>
    <dgm:cxn modelId="{C1CFA082-38B7-4D5E-A5D8-DCC63BA70131}" type="presParOf" srcId="{2B8E3205-70D2-49A5-BF51-8524B1745C8D}" destId="{5478FCA2-FDD3-4D90-877B-884EA5481778}" srcOrd="1" destOrd="0" presId="urn:microsoft.com/office/officeart/2005/8/layout/venn2"/>
    <dgm:cxn modelId="{53AA3011-D3D4-4419-9016-665F2E57B1AB}" type="presParOf" srcId="{CC0CA9B5-5471-452D-AF03-7D457931D9BF}" destId="{F9D1D691-6271-46E8-96FB-CE5C2793A1E1}" srcOrd="4" destOrd="0" presId="urn:microsoft.com/office/officeart/2005/8/layout/venn2"/>
    <dgm:cxn modelId="{5DB16F6E-8F38-4BA1-8ECF-7A674ECC0D89}" type="presParOf" srcId="{F9D1D691-6271-46E8-96FB-CE5C2793A1E1}" destId="{BA086917-A254-483D-BCC0-DFA5945A1C32}" srcOrd="0" destOrd="0" presId="urn:microsoft.com/office/officeart/2005/8/layout/venn2"/>
    <dgm:cxn modelId="{34CA2016-A517-46BD-A36F-EAD610949604}" type="presParOf" srcId="{F9D1D691-6271-46E8-96FB-CE5C2793A1E1}" destId="{CD175626-B867-46A2-81DD-337F063E69C4}" srcOrd="1" destOrd="0" presId="urn:microsoft.com/office/officeart/2005/8/layout/venn2"/>
    <dgm:cxn modelId="{65CC1217-BDC6-4E58-9998-8FFA6343E256}" type="presParOf" srcId="{CC0CA9B5-5471-452D-AF03-7D457931D9BF}" destId="{7C534443-0562-4E7C-91E8-72818A8761D3}" srcOrd="5" destOrd="0" presId="urn:microsoft.com/office/officeart/2005/8/layout/venn2"/>
    <dgm:cxn modelId="{99E68671-6077-4C7C-A232-2BE1E8CBAE83}" type="presParOf" srcId="{7C534443-0562-4E7C-91E8-72818A8761D3}" destId="{4D99D8B4-3B3A-46F7-BF91-ADCFDF8D62BA}" srcOrd="0" destOrd="0" presId="urn:microsoft.com/office/officeart/2005/8/layout/venn2"/>
    <dgm:cxn modelId="{28B9FB98-F39A-4F4C-AA49-9A7BA20C0573}" type="presParOf" srcId="{7C534443-0562-4E7C-91E8-72818A8761D3}" destId="{1B24F70B-7C77-4CDD-8D5E-272794BC4DC5}" srcOrd="1" destOrd="0" presId="urn:microsoft.com/office/officeart/2005/8/layout/ven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52FECF-C571-4F8E-A222-A2F6D6F599A5}" type="doc">
      <dgm:prSet loTypeId="urn:microsoft.com/office/officeart/2005/8/layout/list1" loCatId="list" qsTypeId="urn:microsoft.com/office/officeart/2005/8/quickstyle/3d1" qsCatId="3D" csTypeId="urn:microsoft.com/office/officeart/2005/8/colors/colorful4" csCatId="colorful" phldr="1"/>
      <dgm:spPr/>
      <dgm:t>
        <a:bodyPr/>
        <a:lstStyle/>
        <a:p>
          <a:endParaRPr lang="es-MX"/>
        </a:p>
      </dgm:t>
    </dgm:pt>
    <dgm:pt modelId="{E5CEB3EE-54C9-43D2-8E37-B2E03136223C}">
      <dgm:prSet phldrT="[Texto]" custT="1"/>
      <dgm:spPr/>
      <dgm:t>
        <a:bodyPr/>
        <a:lstStyle/>
        <a:p>
          <a:r>
            <a:rPr lang="es-MX" sz="1800" b="1" u="sng" dirty="0" smtClean="0">
              <a:latin typeface="Arial" pitchFamily="34" charset="0"/>
              <a:cs typeface="Arial" pitchFamily="34" charset="0"/>
            </a:rPr>
            <a:t>A PO Es una forma de pensar</a:t>
          </a:r>
          <a:r>
            <a:rPr lang="es-MX" sz="1800" b="1" dirty="0" smtClean="0">
              <a:latin typeface="Arial" pitchFamily="34" charset="0"/>
              <a:cs typeface="Arial" pitchFamily="34" charset="0"/>
            </a:rPr>
            <a:t>, mas que una técnica es una visión que permite la colaboración de todos.</a:t>
          </a:r>
          <a:endParaRPr lang="es-MX" sz="1800" b="1" dirty="0">
            <a:latin typeface="Arial" pitchFamily="34" charset="0"/>
            <a:cs typeface="Arial" pitchFamily="34" charset="0"/>
          </a:endParaRPr>
        </a:p>
      </dgm:t>
    </dgm:pt>
    <dgm:pt modelId="{3CF38FA2-77BA-4E65-8329-F85B687A6997}" type="parTrans" cxnId="{3CCACF23-BB1D-4AFB-A18F-8DDD48D22892}">
      <dgm:prSet/>
      <dgm:spPr/>
      <dgm:t>
        <a:bodyPr/>
        <a:lstStyle/>
        <a:p>
          <a:endParaRPr lang="es-MX"/>
        </a:p>
      </dgm:t>
    </dgm:pt>
    <dgm:pt modelId="{8924F74E-1CAC-4E7A-B68C-0C97F15A0684}" type="sibTrans" cxnId="{3CCACF23-BB1D-4AFB-A18F-8DDD48D22892}">
      <dgm:prSet/>
      <dgm:spPr/>
      <dgm:t>
        <a:bodyPr/>
        <a:lstStyle/>
        <a:p>
          <a:endParaRPr lang="es-MX"/>
        </a:p>
      </dgm:t>
    </dgm:pt>
    <dgm:pt modelId="{A563385A-69C7-4190-8254-DD81DF478779}">
      <dgm:prSet phldrT="[Texto]" custT="1"/>
      <dgm:spPr/>
      <dgm:t>
        <a:bodyPr/>
        <a:lstStyle/>
        <a:p>
          <a:r>
            <a:rPr lang="es-MX" sz="1800" b="1" u="sng" dirty="0" smtClean="0">
              <a:latin typeface="Arial" pitchFamily="34" charset="0"/>
              <a:cs typeface="Arial" pitchFamily="34" charset="0"/>
            </a:rPr>
            <a:t>Coordinación de objetivos</a:t>
          </a:r>
          <a:r>
            <a:rPr lang="es-MX" sz="1800" b="1" dirty="0" smtClean="0">
              <a:latin typeface="Arial" pitchFamily="34" charset="0"/>
              <a:cs typeface="Arial" pitchFamily="34" charset="0"/>
            </a:rPr>
            <a:t>, todas las relaciones individuales deben encaminarse hacia las metas de la organización. </a:t>
          </a:r>
          <a:endParaRPr lang="es-MX" sz="1800" b="1" dirty="0">
            <a:latin typeface="Arial" pitchFamily="34" charset="0"/>
            <a:cs typeface="Arial" pitchFamily="34" charset="0"/>
          </a:endParaRPr>
        </a:p>
      </dgm:t>
    </dgm:pt>
    <dgm:pt modelId="{15A5937C-1675-430B-89E4-F65F0AFD9150}" type="parTrans" cxnId="{51099E9E-E02E-4BE7-BD17-62A3A7FBE450}">
      <dgm:prSet/>
      <dgm:spPr/>
      <dgm:t>
        <a:bodyPr/>
        <a:lstStyle/>
        <a:p>
          <a:endParaRPr lang="es-MX"/>
        </a:p>
      </dgm:t>
    </dgm:pt>
    <dgm:pt modelId="{6E499FD0-0C87-47E3-A090-61E9F6629E3E}" type="sibTrans" cxnId="{51099E9E-E02E-4BE7-BD17-62A3A7FBE450}">
      <dgm:prSet/>
      <dgm:spPr/>
      <dgm:t>
        <a:bodyPr/>
        <a:lstStyle/>
        <a:p>
          <a:endParaRPr lang="es-MX"/>
        </a:p>
      </dgm:t>
    </dgm:pt>
    <dgm:pt modelId="{DF0A1CD8-A3B5-43C4-B9DD-3B2ADB863E73}">
      <dgm:prSet phldrT="[Texto]" custT="1"/>
      <dgm:spPr/>
      <dgm:t>
        <a:bodyPr/>
        <a:lstStyle/>
        <a:p>
          <a:r>
            <a:rPr lang="es-MX" sz="1800" b="1" u="sng" dirty="0" smtClean="0">
              <a:latin typeface="Arial" pitchFamily="34" charset="0"/>
              <a:cs typeface="Arial" pitchFamily="34" charset="0"/>
            </a:rPr>
            <a:t>Los objetivos deben ser cuantificables</a:t>
          </a:r>
          <a:r>
            <a:rPr lang="es-MX" sz="1800" b="1" dirty="0" smtClean="0">
              <a:latin typeface="Arial" pitchFamily="34" charset="0"/>
              <a:cs typeface="Arial" pitchFamily="34" charset="0"/>
            </a:rPr>
            <a:t>, de tal forma que puedan controlarse por medios cuantitativos.</a:t>
          </a:r>
          <a:endParaRPr lang="es-MX" sz="1800" b="1" dirty="0">
            <a:latin typeface="Arial" pitchFamily="34" charset="0"/>
            <a:cs typeface="Arial" pitchFamily="34" charset="0"/>
          </a:endParaRPr>
        </a:p>
      </dgm:t>
    </dgm:pt>
    <dgm:pt modelId="{5F9E7229-68FA-40F7-B491-C91B7858C146}" type="parTrans" cxnId="{F3306482-5F81-4939-8EDE-A90F20469133}">
      <dgm:prSet/>
      <dgm:spPr/>
      <dgm:t>
        <a:bodyPr/>
        <a:lstStyle/>
        <a:p>
          <a:endParaRPr lang="es-MX"/>
        </a:p>
      </dgm:t>
    </dgm:pt>
    <dgm:pt modelId="{60A08351-CA9A-4731-99BF-F3796E198633}" type="sibTrans" cxnId="{F3306482-5F81-4939-8EDE-A90F20469133}">
      <dgm:prSet/>
      <dgm:spPr/>
      <dgm:t>
        <a:bodyPr/>
        <a:lstStyle/>
        <a:p>
          <a:endParaRPr lang="es-MX"/>
        </a:p>
      </dgm:t>
    </dgm:pt>
    <dgm:pt modelId="{24FF04FC-4F6C-406D-A328-5EDA1576F178}">
      <dgm:prSet phldrT="[Texto]" custT="1"/>
      <dgm:spPr/>
      <dgm:t>
        <a:bodyPr/>
        <a:lstStyle/>
        <a:p>
          <a:r>
            <a:rPr lang="es-MX" sz="1800" b="1" u="sng" dirty="0" smtClean="0">
              <a:latin typeface="Arial" pitchFamily="34" charset="0"/>
              <a:cs typeface="Arial" pitchFamily="34" charset="0"/>
            </a:rPr>
            <a:t>Los objetivos deben redactarse de forma adecuada</a:t>
          </a:r>
          <a:r>
            <a:rPr lang="es-MX" sz="1800" b="1" dirty="0" smtClean="0">
              <a:latin typeface="Arial" pitchFamily="34" charset="0"/>
              <a:cs typeface="Arial" pitchFamily="34" charset="0"/>
            </a:rPr>
            <a:t>.</a:t>
          </a:r>
          <a:endParaRPr lang="es-MX" sz="1800" b="1" dirty="0">
            <a:latin typeface="Arial" pitchFamily="34" charset="0"/>
            <a:cs typeface="Arial" pitchFamily="34" charset="0"/>
          </a:endParaRPr>
        </a:p>
      </dgm:t>
    </dgm:pt>
    <dgm:pt modelId="{BD15DE66-4BBF-4A81-9913-78F12E67E17E}" type="parTrans" cxnId="{CA2A8580-8763-4344-837A-833748CCFB14}">
      <dgm:prSet/>
      <dgm:spPr/>
      <dgm:t>
        <a:bodyPr/>
        <a:lstStyle/>
        <a:p>
          <a:endParaRPr lang="es-MX"/>
        </a:p>
      </dgm:t>
    </dgm:pt>
    <dgm:pt modelId="{77005A74-B462-4476-A8A6-D54F9D5051D7}" type="sibTrans" cxnId="{CA2A8580-8763-4344-837A-833748CCFB14}">
      <dgm:prSet/>
      <dgm:spPr/>
      <dgm:t>
        <a:bodyPr/>
        <a:lstStyle/>
        <a:p>
          <a:endParaRPr lang="es-MX"/>
        </a:p>
      </dgm:t>
    </dgm:pt>
    <dgm:pt modelId="{CB64A288-66BB-4B87-B71A-F2D64312B33D}">
      <dgm:prSet phldrT="[Texto]" custT="1"/>
      <dgm:spPr/>
      <dgm:t>
        <a:bodyPr/>
        <a:lstStyle/>
        <a:p>
          <a:r>
            <a:rPr lang="es-MX" sz="1800" b="1" u="sng" dirty="0" smtClean="0">
              <a:latin typeface="Arial" pitchFamily="34" charset="0"/>
              <a:cs typeface="Arial" pitchFamily="34" charset="0"/>
            </a:rPr>
            <a:t>Los objetivos deben ser un poco difíciles de lograr pero logrables</a:t>
          </a:r>
          <a:r>
            <a:rPr lang="es-MX" sz="1100" u="sng" dirty="0" smtClean="0">
              <a:latin typeface="Arial" pitchFamily="34" charset="0"/>
              <a:cs typeface="Arial" pitchFamily="34" charset="0"/>
            </a:rPr>
            <a:t>. </a:t>
          </a:r>
        </a:p>
        <a:p>
          <a:endParaRPr lang="es-MX" sz="1100" dirty="0"/>
        </a:p>
      </dgm:t>
    </dgm:pt>
    <dgm:pt modelId="{8AEE37DA-20A4-47BB-8F3A-F28A3F6EA52D}" type="parTrans" cxnId="{D8C7AD93-7622-4D2B-9137-47799DE259B0}">
      <dgm:prSet/>
      <dgm:spPr/>
      <dgm:t>
        <a:bodyPr/>
        <a:lstStyle/>
        <a:p>
          <a:endParaRPr lang="es-MX"/>
        </a:p>
      </dgm:t>
    </dgm:pt>
    <dgm:pt modelId="{7EFCDF4B-C9A4-459F-9DE3-A62692258249}" type="sibTrans" cxnId="{D8C7AD93-7622-4D2B-9137-47799DE259B0}">
      <dgm:prSet/>
      <dgm:spPr/>
      <dgm:t>
        <a:bodyPr/>
        <a:lstStyle/>
        <a:p>
          <a:endParaRPr lang="es-MX"/>
        </a:p>
      </dgm:t>
    </dgm:pt>
    <dgm:pt modelId="{7B63975A-BA1F-4688-BFC7-6E9615FA891A}" type="pres">
      <dgm:prSet presAssocID="{3F52FECF-C571-4F8E-A222-A2F6D6F599A5}" presName="linear" presStyleCnt="0">
        <dgm:presLayoutVars>
          <dgm:dir/>
          <dgm:animLvl val="lvl"/>
          <dgm:resizeHandles val="exact"/>
        </dgm:presLayoutVars>
      </dgm:prSet>
      <dgm:spPr/>
      <dgm:t>
        <a:bodyPr/>
        <a:lstStyle/>
        <a:p>
          <a:endParaRPr lang="es-MX"/>
        </a:p>
      </dgm:t>
    </dgm:pt>
    <dgm:pt modelId="{9749F884-B5C1-4B9B-88FF-0D8E5B6096FF}" type="pres">
      <dgm:prSet presAssocID="{E5CEB3EE-54C9-43D2-8E37-B2E03136223C}" presName="parentLin" presStyleCnt="0"/>
      <dgm:spPr/>
    </dgm:pt>
    <dgm:pt modelId="{FA805322-CCFC-471C-9BAF-F13EC418D16B}" type="pres">
      <dgm:prSet presAssocID="{E5CEB3EE-54C9-43D2-8E37-B2E03136223C}" presName="parentLeftMargin" presStyleLbl="node1" presStyleIdx="0" presStyleCnt="5"/>
      <dgm:spPr/>
      <dgm:t>
        <a:bodyPr/>
        <a:lstStyle/>
        <a:p>
          <a:endParaRPr lang="es-MX"/>
        </a:p>
      </dgm:t>
    </dgm:pt>
    <dgm:pt modelId="{935E5828-C94B-4529-937F-C4C9BE8E1BD3}" type="pres">
      <dgm:prSet presAssocID="{E5CEB3EE-54C9-43D2-8E37-B2E03136223C}" presName="parentText" presStyleLbl="node1" presStyleIdx="0" presStyleCnt="5" custScaleX="124845">
        <dgm:presLayoutVars>
          <dgm:chMax val="0"/>
          <dgm:bulletEnabled val="1"/>
        </dgm:presLayoutVars>
      </dgm:prSet>
      <dgm:spPr/>
      <dgm:t>
        <a:bodyPr/>
        <a:lstStyle/>
        <a:p>
          <a:endParaRPr lang="es-MX"/>
        </a:p>
      </dgm:t>
    </dgm:pt>
    <dgm:pt modelId="{D28B9586-53C7-40A7-BD18-86E9A4163A4A}" type="pres">
      <dgm:prSet presAssocID="{E5CEB3EE-54C9-43D2-8E37-B2E03136223C}" presName="negativeSpace" presStyleCnt="0"/>
      <dgm:spPr/>
    </dgm:pt>
    <dgm:pt modelId="{E6810D9B-ECD9-4C47-B655-617815AEB905}" type="pres">
      <dgm:prSet presAssocID="{E5CEB3EE-54C9-43D2-8E37-B2E03136223C}" presName="childText" presStyleLbl="conFgAcc1" presStyleIdx="0" presStyleCnt="5">
        <dgm:presLayoutVars>
          <dgm:bulletEnabled val="1"/>
        </dgm:presLayoutVars>
      </dgm:prSet>
      <dgm:spPr/>
    </dgm:pt>
    <dgm:pt modelId="{C1A8D858-15AB-453E-8D94-F0627FF982F1}" type="pres">
      <dgm:prSet presAssocID="{8924F74E-1CAC-4E7A-B68C-0C97F15A0684}" presName="spaceBetweenRectangles" presStyleCnt="0"/>
      <dgm:spPr/>
    </dgm:pt>
    <dgm:pt modelId="{239931D2-37AC-4129-8871-0A7F2D904C13}" type="pres">
      <dgm:prSet presAssocID="{A563385A-69C7-4190-8254-DD81DF478779}" presName="parentLin" presStyleCnt="0"/>
      <dgm:spPr/>
    </dgm:pt>
    <dgm:pt modelId="{688F4800-1D5E-4581-8AA6-78FB15E9435F}" type="pres">
      <dgm:prSet presAssocID="{A563385A-69C7-4190-8254-DD81DF478779}" presName="parentLeftMargin" presStyleLbl="node1" presStyleIdx="0" presStyleCnt="5"/>
      <dgm:spPr/>
      <dgm:t>
        <a:bodyPr/>
        <a:lstStyle/>
        <a:p>
          <a:endParaRPr lang="es-MX"/>
        </a:p>
      </dgm:t>
    </dgm:pt>
    <dgm:pt modelId="{5EE911AB-53C7-4070-BD16-BE7710CC299D}" type="pres">
      <dgm:prSet presAssocID="{A563385A-69C7-4190-8254-DD81DF478779}" presName="parentText" presStyleLbl="node1" presStyleIdx="1" presStyleCnt="5" custScaleX="124845">
        <dgm:presLayoutVars>
          <dgm:chMax val="0"/>
          <dgm:bulletEnabled val="1"/>
        </dgm:presLayoutVars>
      </dgm:prSet>
      <dgm:spPr/>
      <dgm:t>
        <a:bodyPr/>
        <a:lstStyle/>
        <a:p>
          <a:endParaRPr lang="es-MX"/>
        </a:p>
      </dgm:t>
    </dgm:pt>
    <dgm:pt modelId="{6FAB130C-6C8A-4780-B31B-C8375369EB91}" type="pres">
      <dgm:prSet presAssocID="{A563385A-69C7-4190-8254-DD81DF478779}" presName="negativeSpace" presStyleCnt="0"/>
      <dgm:spPr/>
    </dgm:pt>
    <dgm:pt modelId="{7855E254-1E3E-4638-B9F3-8B9DFE9A66D7}" type="pres">
      <dgm:prSet presAssocID="{A563385A-69C7-4190-8254-DD81DF478779}" presName="childText" presStyleLbl="conFgAcc1" presStyleIdx="1" presStyleCnt="5">
        <dgm:presLayoutVars>
          <dgm:bulletEnabled val="1"/>
        </dgm:presLayoutVars>
      </dgm:prSet>
      <dgm:spPr/>
    </dgm:pt>
    <dgm:pt modelId="{32180B3A-9689-4548-82AF-62E3AD134BEF}" type="pres">
      <dgm:prSet presAssocID="{6E499FD0-0C87-47E3-A090-61E9F6629E3E}" presName="spaceBetweenRectangles" presStyleCnt="0"/>
      <dgm:spPr/>
    </dgm:pt>
    <dgm:pt modelId="{F3505628-E85D-4EA2-BA58-D6583276D8A7}" type="pres">
      <dgm:prSet presAssocID="{DF0A1CD8-A3B5-43C4-B9DD-3B2ADB863E73}" presName="parentLin" presStyleCnt="0"/>
      <dgm:spPr/>
    </dgm:pt>
    <dgm:pt modelId="{2D757B6D-4B8E-4C9C-8898-6EE9C27BEC64}" type="pres">
      <dgm:prSet presAssocID="{DF0A1CD8-A3B5-43C4-B9DD-3B2ADB863E73}" presName="parentLeftMargin" presStyleLbl="node1" presStyleIdx="1" presStyleCnt="5"/>
      <dgm:spPr/>
      <dgm:t>
        <a:bodyPr/>
        <a:lstStyle/>
        <a:p>
          <a:endParaRPr lang="es-MX"/>
        </a:p>
      </dgm:t>
    </dgm:pt>
    <dgm:pt modelId="{4E527488-25D3-46F4-80FB-5560DD0B23F6}" type="pres">
      <dgm:prSet presAssocID="{DF0A1CD8-A3B5-43C4-B9DD-3B2ADB863E73}" presName="parentText" presStyleLbl="node1" presStyleIdx="2" presStyleCnt="5" custScaleX="124845">
        <dgm:presLayoutVars>
          <dgm:chMax val="0"/>
          <dgm:bulletEnabled val="1"/>
        </dgm:presLayoutVars>
      </dgm:prSet>
      <dgm:spPr/>
      <dgm:t>
        <a:bodyPr/>
        <a:lstStyle/>
        <a:p>
          <a:endParaRPr lang="es-MX"/>
        </a:p>
      </dgm:t>
    </dgm:pt>
    <dgm:pt modelId="{0480F571-5CA9-48C1-88D0-66E63491D9B9}" type="pres">
      <dgm:prSet presAssocID="{DF0A1CD8-A3B5-43C4-B9DD-3B2ADB863E73}" presName="negativeSpace" presStyleCnt="0"/>
      <dgm:spPr/>
    </dgm:pt>
    <dgm:pt modelId="{EC58DB25-D71E-4D1F-A70D-DBE9AE07939D}" type="pres">
      <dgm:prSet presAssocID="{DF0A1CD8-A3B5-43C4-B9DD-3B2ADB863E73}" presName="childText" presStyleLbl="conFgAcc1" presStyleIdx="2" presStyleCnt="5">
        <dgm:presLayoutVars>
          <dgm:bulletEnabled val="1"/>
        </dgm:presLayoutVars>
      </dgm:prSet>
      <dgm:spPr/>
    </dgm:pt>
    <dgm:pt modelId="{CA38A9C8-F8EB-42EB-8027-0D76D9FF2022}" type="pres">
      <dgm:prSet presAssocID="{60A08351-CA9A-4731-99BF-F3796E198633}" presName="spaceBetweenRectangles" presStyleCnt="0"/>
      <dgm:spPr/>
    </dgm:pt>
    <dgm:pt modelId="{9514EA77-8F3B-4C4B-990A-3E627B457126}" type="pres">
      <dgm:prSet presAssocID="{24FF04FC-4F6C-406D-A328-5EDA1576F178}" presName="parentLin" presStyleCnt="0"/>
      <dgm:spPr/>
    </dgm:pt>
    <dgm:pt modelId="{3C98303E-0499-4773-8B10-AA4AF5EF238C}" type="pres">
      <dgm:prSet presAssocID="{24FF04FC-4F6C-406D-A328-5EDA1576F178}" presName="parentLeftMargin" presStyleLbl="node1" presStyleIdx="2" presStyleCnt="5"/>
      <dgm:spPr/>
      <dgm:t>
        <a:bodyPr/>
        <a:lstStyle/>
        <a:p>
          <a:endParaRPr lang="es-MX"/>
        </a:p>
      </dgm:t>
    </dgm:pt>
    <dgm:pt modelId="{D7227F61-6B5B-4B49-96DC-1C58875BD8A0}" type="pres">
      <dgm:prSet presAssocID="{24FF04FC-4F6C-406D-A328-5EDA1576F178}" presName="parentText" presStyleLbl="node1" presStyleIdx="3" presStyleCnt="5" custScaleX="124223">
        <dgm:presLayoutVars>
          <dgm:chMax val="0"/>
          <dgm:bulletEnabled val="1"/>
        </dgm:presLayoutVars>
      </dgm:prSet>
      <dgm:spPr/>
      <dgm:t>
        <a:bodyPr/>
        <a:lstStyle/>
        <a:p>
          <a:endParaRPr lang="es-MX"/>
        </a:p>
      </dgm:t>
    </dgm:pt>
    <dgm:pt modelId="{5320F14E-4078-487A-89E7-F9F8498E44FE}" type="pres">
      <dgm:prSet presAssocID="{24FF04FC-4F6C-406D-A328-5EDA1576F178}" presName="negativeSpace" presStyleCnt="0"/>
      <dgm:spPr/>
    </dgm:pt>
    <dgm:pt modelId="{1FB463EF-43B2-4533-87CB-EE671C97729F}" type="pres">
      <dgm:prSet presAssocID="{24FF04FC-4F6C-406D-A328-5EDA1576F178}" presName="childText" presStyleLbl="conFgAcc1" presStyleIdx="3" presStyleCnt="5">
        <dgm:presLayoutVars>
          <dgm:bulletEnabled val="1"/>
        </dgm:presLayoutVars>
      </dgm:prSet>
      <dgm:spPr/>
    </dgm:pt>
    <dgm:pt modelId="{E371C19C-9E37-4929-B9EE-7CA18CADB245}" type="pres">
      <dgm:prSet presAssocID="{77005A74-B462-4476-A8A6-D54F9D5051D7}" presName="spaceBetweenRectangles" presStyleCnt="0"/>
      <dgm:spPr/>
    </dgm:pt>
    <dgm:pt modelId="{2A21132B-ADA7-441F-B3A1-F0DEF1193253}" type="pres">
      <dgm:prSet presAssocID="{CB64A288-66BB-4B87-B71A-F2D64312B33D}" presName="parentLin" presStyleCnt="0"/>
      <dgm:spPr/>
    </dgm:pt>
    <dgm:pt modelId="{C8B0266B-4DA7-4708-89C7-8A4B0CF15131}" type="pres">
      <dgm:prSet presAssocID="{CB64A288-66BB-4B87-B71A-F2D64312B33D}" presName="parentLeftMargin" presStyleLbl="node1" presStyleIdx="3" presStyleCnt="5"/>
      <dgm:spPr/>
      <dgm:t>
        <a:bodyPr/>
        <a:lstStyle/>
        <a:p>
          <a:endParaRPr lang="es-MX"/>
        </a:p>
      </dgm:t>
    </dgm:pt>
    <dgm:pt modelId="{EE1B1D39-B80B-45CA-B123-11F8A6F32904}" type="pres">
      <dgm:prSet presAssocID="{CB64A288-66BB-4B87-B71A-F2D64312B33D}" presName="parentText" presStyleLbl="node1" presStyleIdx="4" presStyleCnt="5" custScaleX="124845">
        <dgm:presLayoutVars>
          <dgm:chMax val="0"/>
          <dgm:bulletEnabled val="1"/>
        </dgm:presLayoutVars>
      </dgm:prSet>
      <dgm:spPr/>
      <dgm:t>
        <a:bodyPr/>
        <a:lstStyle/>
        <a:p>
          <a:endParaRPr lang="es-MX"/>
        </a:p>
      </dgm:t>
    </dgm:pt>
    <dgm:pt modelId="{F29902AC-2653-4330-B150-385E669A3CBB}" type="pres">
      <dgm:prSet presAssocID="{CB64A288-66BB-4B87-B71A-F2D64312B33D}" presName="negativeSpace" presStyleCnt="0"/>
      <dgm:spPr/>
    </dgm:pt>
    <dgm:pt modelId="{527DAA71-4FCD-4CD0-A5CF-FB7C3FA90D56}" type="pres">
      <dgm:prSet presAssocID="{CB64A288-66BB-4B87-B71A-F2D64312B33D}" presName="childText" presStyleLbl="conFgAcc1" presStyleIdx="4" presStyleCnt="5">
        <dgm:presLayoutVars>
          <dgm:bulletEnabled val="1"/>
        </dgm:presLayoutVars>
      </dgm:prSet>
      <dgm:spPr/>
    </dgm:pt>
  </dgm:ptLst>
  <dgm:cxnLst>
    <dgm:cxn modelId="{D0D04CE1-C3C3-4347-86B6-163036021757}" type="presOf" srcId="{DF0A1CD8-A3B5-43C4-B9DD-3B2ADB863E73}" destId="{2D757B6D-4B8E-4C9C-8898-6EE9C27BEC64}" srcOrd="0" destOrd="0" presId="urn:microsoft.com/office/officeart/2005/8/layout/list1"/>
    <dgm:cxn modelId="{A68EFDC6-486E-44FC-BE86-D55EFBF3D7D1}" type="presOf" srcId="{A563385A-69C7-4190-8254-DD81DF478779}" destId="{5EE911AB-53C7-4070-BD16-BE7710CC299D}" srcOrd="1" destOrd="0" presId="urn:microsoft.com/office/officeart/2005/8/layout/list1"/>
    <dgm:cxn modelId="{51099E9E-E02E-4BE7-BD17-62A3A7FBE450}" srcId="{3F52FECF-C571-4F8E-A222-A2F6D6F599A5}" destId="{A563385A-69C7-4190-8254-DD81DF478779}" srcOrd="1" destOrd="0" parTransId="{15A5937C-1675-430B-89E4-F65F0AFD9150}" sibTransId="{6E499FD0-0C87-47E3-A090-61E9F6629E3E}"/>
    <dgm:cxn modelId="{EBC5B2EC-35F3-4658-B5A9-DFA19C12CE9C}" type="presOf" srcId="{DF0A1CD8-A3B5-43C4-B9DD-3B2ADB863E73}" destId="{4E527488-25D3-46F4-80FB-5560DD0B23F6}" srcOrd="1" destOrd="0" presId="urn:microsoft.com/office/officeart/2005/8/layout/list1"/>
    <dgm:cxn modelId="{B23CD955-1D81-475D-836B-FAC79DFAA227}" type="presOf" srcId="{3F52FECF-C571-4F8E-A222-A2F6D6F599A5}" destId="{7B63975A-BA1F-4688-BFC7-6E9615FA891A}" srcOrd="0" destOrd="0" presId="urn:microsoft.com/office/officeart/2005/8/layout/list1"/>
    <dgm:cxn modelId="{D8C7AD93-7622-4D2B-9137-47799DE259B0}" srcId="{3F52FECF-C571-4F8E-A222-A2F6D6F599A5}" destId="{CB64A288-66BB-4B87-B71A-F2D64312B33D}" srcOrd="4" destOrd="0" parTransId="{8AEE37DA-20A4-47BB-8F3A-F28A3F6EA52D}" sibTransId="{7EFCDF4B-C9A4-459F-9DE3-A62692258249}"/>
    <dgm:cxn modelId="{C085831B-7712-45C8-971C-8426F3D9ACDA}" type="presOf" srcId="{CB64A288-66BB-4B87-B71A-F2D64312B33D}" destId="{EE1B1D39-B80B-45CA-B123-11F8A6F32904}" srcOrd="1" destOrd="0" presId="urn:microsoft.com/office/officeart/2005/8/layout/list1"/>
    <dgm:cxn modelId="{4991730A-6ECC-4143-B763-6E4B49F4A5A3}" type="presOf" srcId="{E5CEB3EE-54C9-43D2-8E37-B2E03136223C}" destId="{FA805322-CCFC-471C-9BAF-F13EC418D16B}" srcOrd="0" destOrd="0" presId="urn:microsoft.com/office/officeart/2005/8/layout/list1"/>
    <dgm:cxn modelId="{102A3B52-4854-49AA-A8EF-AC2E609CED6C}" type="presOf" srcId="{24FF04FC-4F6C-406D-A328-5EDA1576F178}" destId="{3C98303E-0499-4773-8B10-AA4AF5EF238C}" srcOrd="0" destOrd="0" presId="urn:microsoft.com/office/officeart/2005/8/layout/list1"/>
    <dgm:cxn modelId="{F3306482-5F81-4939-8EDE-A90F20469133}" srcId="{3F52FECF-C571-4F8E-A222-A2F6D6F599A5}" destId="{DF0A1CD8-A3B5-43C4-B9DD-3B2ADB863E73}" srcOrd="2" destOrd="0" parTransId="{5F9E7229-68FA-40F7-B491-C91B7858C146}" sibTransId="{60A08351-CA9A-4731-99BF-F3796E198633}"/>
    <dgm:cxn modelId="{AB457BA3-7240-4FBC-B718-F472BE6F197D}" type="presOf" srcId="{A563385A-69C7-4190-8254-DD81DF478779}" destId="{688F4800-1D5E-4581-8AA6-78FB15E9435F}" srcOrd="0" destOrd="0" presId="urn:microsoft.com/office/officeart/2005/8/layout/list1"/>
    <dgm:cxn modelId="{3326D316-24BF-4C41-9889-40209E647EDE}" type="presOf" srcId="{24FF04FC-4F6C-406D-A328-5EDA1576F178}" destId="{D7227F61-6B5B-4B49-96DC-1C58875BD8A0}" srcOrd="1" destOrd="0" presId="urn:microsoft.com/office/officeart/2005/8/layout/list1"/>
    <dgm:cxn modelId="{CA2A8580-8763-4344-837A-833748CCFB14}" srcId="{3F52FECF-C571-4F8E-A222-A2F6D6F599A5}" destId="{24FF04FC-4F6C-406D-A328-5EDA1576F178}" srcOrd="3" destOrd="0" parTransId="{BD15DE66-4BBF-4A81-9913-78F12E67E17E}" sibTransId="{77005A74-B462-4476-A8A6-D54F9D5051D7}"/>
    <dgm:cxn modelId="{3CCACF23-BB1D-4AFB-A18F-8DDD48D22892}" srcId="{3F52FECF-C571-4F8E-A222-A2F6D6F599A5}" destId="{E5CEB3EE-54C9-43D2-8E37-B2E03136223C}" srcOrd="0" destOrd="0" parTransId="{3CF38FA2-77BA-4E65-8329-F85B687A6997}" sibTransId="{8924F74E-1CAC-4E7A-B68C-0C97F15A0684}"/>
    <dgm:cxn modelId="{27BFD524-984B-4141-94F7-3C76A9A6E789}" type="presOf" srcId="{E5CEB3EE-54C9-43D2-8E37-B2E03136223C}" destId="{935E5828-C94B-4529-937F-C4C9BE8E1BD3}" srcOrd="1" destOrd="0" presId="urn:microsoft.com/office/officeart/2005/8/layout/list1"/>
    <dgm:cxn modelId="{C664A7E6-6084-4D50-B400-E77057998334}" type="presOf" srcId="{CB64A288-66BB-4B87-B71A-F2D64312B33D}" destId="{C8B0266B-4DA7-4708-89C7-8A4B0CF15131}" srcOrd="0" destOrd="0" presId="urn:microsoft.com/office/officeart/2005/8/layout/list1"/>
    <dgm:cxn modelId="{A541C4E7-8795-4974-AC99-EAE287564735}" type="presParOf" srcId="{7B63975A-BA1F-4688-BFC7-6E9615FA891A}" destId="{9749F884-B5C1-4B9B-88FF-0D8E5B6096FF}" srcOrd="0" destOrd="0" presId="urn:microsoft.com/office/officeart/2005/8/layout/list1"/>
    <dgm:cxn modelId="{447523CE-945E-438D-8103-E339935149D1}" type="presParOf" srcId="{9749F884-B5C1-4B9B-88FF-0D8E5B6096FF}" destId="{FA805322-CCFC-471C-9BAF-F13EC418D16B}" srcOrd="0" destOrd="0" presId="urn:microsoft.com/office/officeart/2005/8/layout/list1"/>
    <dgm:cxn modelId="{563E2DE9-AE26-4900-82B4-F42828009BFC}" type="presParOf" srcId="{9749F884-B5C1-4B9B-88FF-0D8E5B6096FF}" destId="{935E5828-C94B-4529-937F-C4C9BE8E1BD3}" srcOrd="1" destOrd="0" presId="urn:microsoft.com/office/officeart/2005/8/layout/list1"/>
    <dgm:cxn modelId="{673F3D67-6A75-4B7F-BCE1-C3E4A3BDEFA8}" type="presParOf" srcId="{7B63975A-BA1F-4688-BFC7-6E9615FA891A}" destId="{D28B9586-53C7-40A7-BD18-86E9A4163A4A}" srcOrd="1" destOrd="0" presId="urn:microsoft.com/office/officeart/2005/8/layout/list1"/>
    <dgm:cxn modelId="{4349CF24-0498-48FC-A8E3-F1E21D479889}" type="presParOf" srcId="{7B63975A-BA1F-4688-BFC7-6E9615FA891A}" destId="{E6810D9B-ECD9-4C47-B655-617815AEB905}" srcOrd="2" destOrd="0" presId="urn:microsoft.com/office/officeart/2005/8/layout/list1"/>
    <dgm:cxn modelId="{ED9D6B79-314C-4831-98B4-E71F562C101C}" type="presParOf" srcId="{7B63975A-BA1F-4688-BFC7-6E9615FA891A}" destId="{C1A8D858-15AB-453E-8D94-F0627FF982F1}" srcOrd="3" destOrd="0" presId="urn:microsoft.com/office/officeart/2005/8/layout/list1"/>
    <dgm:cxn modelId="{53E6D60E-2A3D-4634-9077-8981E3225695}" type="presParOf" srcId="{7B63975A-BA1F-4688-BFC7-6E9615FA891A}" destId="{239931D2-37AC-4129-8871-0A7F2D904C13}" srcOrd="4" destOrd="0" presId="urn:microsoft.com/office/officeart/2005/8/layout/list1"/>
    <dgm:cxn modelId="{0D8E8387-627C-458F-86AD-B2E6A1C9AB84}" type="presParOf" srcId="{239931D2-37AC-4129-8871-0A7F2D904C13}" destId="{688F4800-1D5E-4581-8AA6-78FB15E9435F}" srcOrd="0" destOrd="0" presId="urn:microsoft.com/office/officeart/2005/8/layout/list1"/>
    <dgm:cxn modelId="{26176DB2-1FB5-438F-B4FE-8609560F821C}" type="presParOf" srcId="{239931D2-37AC-4129-8871-0A7F2D904C13}" destId="{5EE911AB-53C7-4070-BD16-BE7710CC299D}" srcOrd="1" destOrd="0" presId="urn:microsoft.com/office/officeart/2005/8/layout/list1"/>
    <dgm:cxn modelId="{3771FFBB-4A71-4312-A127-DAD01CF05C35}" type="presParOf" srcId="{7B63975A-BA1F-4688-BFC7-6E9615FA891A}" destId="{6FAB130C-6C8A-4780-B31B-C8375369EB91}" srcOrd="5" destOrd="0" presId="urn:microsoft.com/office/officeart/2005/8/layout/list1"/>
    <dgm:cxn modelId="{A902AAEF-946A-4974-B92C-CAEE8DE08320}" type="presParOf" srcId="{7B63975A-BA1F-4688-BFC7-6E9615FA891A}" destId="{7855E254-1E3E-4638-B9F3-8B9DFE9A66D7}" srcOrd="6" destOrd="0" presId="urn:microsoft.com/office/officeart/2005/8/layout/list1"/>
    <dgm:cxn modelId="{F3D9FE78-2578-48D5-8777-A9BB89CB1168}" type="presParOf" srcId="{7B63975A-BA1F-4688-BFC7-6E9615FA891A}" destId="{32180B3A-9689-4548-82AF-62E3AD134BEF}" srcOrd="7" destOrd="0" presId="urn:microsoft.com/office/officeart/2005/8/layout/list1"/>
    <dgm:cxn modelId="{76D0A9FA-46D9-4BA9-AF18-F47479A31172}" type="presParOf" srcId="{7B63975A-BA1F-4688-BFC7-6E9615FA891A}" destId="{F3505628-E85D-4EA2-BA58-D6583276D8A7}" srcOrd="8" destOrd="0" presId="urn:microsoft.com/office/officeart/2005/8/layout/list1"/>
    <dgm:cxn modelId="{F9C4C586-6D54-452C-BC7F-5B3BED65FBF7}" type="presParOf" srcId="{F3505628-E85D-4EA2-BA58-D6583276D8A7}" destId="{2D757B6D-4B8E-4C9C-8898-6EE9C27BEC64}" srcOrd="0" destOrd="0" presId="urn:microsoft.com/office/officeart/2005/8/layout/list1"/>
    <dgm:cxn modelId="{D2ADA07C-85F4-482C-B978-CC6D146FD4DD}" type="presParOf" srcId="{F3505628-E85D-4EA2-BA58-D6583276D8A7}" destId="{4E527488-25D3-46F4-80FB-5560DD0B23F6}" srcOrd="1" destOrd="0" presId="urn:microsoft.com/office/officeart/2005/8/layout/list1"/>
    <dgm:cxn modelId="{4BAABC76-CB68-465A-BBF8-4A1A739834EC}" type="presParOf" srcId="{7B63975A-BA1F-4688-BFC7-6E9615FA891A}" destId="{0480F571-5CA9-48C1-88D0-66E63491D9B9}" srcOrd="9" destOrd="0" presId="urn:microsoft.com/office/officeart/2005/8/layout/list1"/>
    <dgm:cxn modelId="{AEA9EC22-BD40-4A10-B16A-178F130CA7B0}" type="presParOf" srcId="{7B63975A-BA1F-4688-BFC7-6E9615FA891A}" destId="{EC58DB25-D71E-4D1F-A70D-DBE9AE07939D}" srcOrd="10" destOrd="0" presId="urn:microsoft.com/office/officeart/2005/8/layout/list1"/>
    <dgm:cxn modelId="{94EF6077-D3E4-446D-92DC-47CAAB12DCCF}" type="presParOf" srcId="{7B63975A-BA1F-4688-BFC7-6E9615FA891A}" destId="{CA38A9C8-F8EB-42EB-8027-0D76D9FF2022}" srcOrd="11" destOrd="0" presId="urn:microsoft.com/office/officeart/2005/8/layout/list1"/>
    <dgm:cxn modelId="{BF8A2109-4543-42F0-9421-456147B696EF}" type="presParOf" srcId="{7B63975A-BA1F-4688-BFC7-6E9615FA891A}" destId="{9514EA77-8F3B-4C4B-990A-3E627B457126}" srcOrd="12" destOrd="0" presId="urn:microsoft.com/office/officeart/2005/8/layout/list1"/>
    <dgm:cxn modelId="{E70CE929-1E22-4FD8-BDBF-4691929E835B}" type="presParOf" srcId="{9514EA77-8F3B-4C4B-990A-3E627B457126}" destId="{3C98303E-0499-4773-8B10-AA4AF5EF238C}" srcOrd="0" destOrd="0" presId="urn:microsoft.com/office/officeart/2005/8/layout/list1"/>
    <dgm:cxn modelId="{07D28254-A00D-475E-8D22-52AA2A0B6759}" type="presParOf" srcId="{9514EA77-8F3B-4C4B-990A-3E627B457126}" destId="{D7227F61-6B5B-4B49-96DC-1C58875BD8A0}" srcOrd="1" destOrd="0" presId="urn:microsoft.com/office/officeart/2005/8/layout/list1"/>
    <dgm:cxn modelId="{A70837EA-6771-45D4-AA23-6DDBDAA8A465}" type="presParOf" srcId="{7B63975A-BA1F-4688-BFC7-6E9615FA891A}" destId="{5320F14E-4078-487A-89E7-F9F8498E44FE}" srcOrd="13" destOrd="0" presId="urn:microsoft.com/office/officeart/2005/8/layout/list1"/>
    <dgm:cxn modelId="{14053899-677B-45A6-A3E5-FAC55D6E5C40}" type="presParOf" srcId="{7B63975A-BA1F-4688-BFC7-6E9615FA891A}" destId="{1FB463EF-43B2-4533-87CB-EE671C97729F}" srcOrd="14" destOrd="0" presId="urn:microsoft.com/office/officeart/2005/8/layout/list1"/>
    <dgm:cxn modelId="{C1051150-A586-4851-A4B6-40626A194AC7}" type="presParOf" srcId="{7B63975A-BA1F-4688-BFC7-6E9615FA891A}" destId="{E371C19C-9E37-4929-B9EE-7CA18CADB245}" srcOrd="15" destOrd="0" presId="urn:microsoft.com/office/officeart/2005/8/layout/list1"/>
    <dgm:cxn modelId="{A451CAA6-7638-44C7-BD62-45B0DBC0B21A}" type="presParOf" srcId="{7B63975A-BA1F-4688-BFC7-6E9615FA891A}" destId="{2A21132B-ADA7-441F-B3A1-F0DEF1193253}" srcOrd="16" destOrd="0" presId="urn:microsoft.com/office/officeart/2005/8/layout/list1"/>
    <dgm:cxn modelId="{3442D346-8DBD-4827-9328-DDAE437D075D}" type="presParOf" srcId="{2A21132B-ADA7-441F-B3A1-F0DEF1193253}" destId="{C8B0266B-4DA7-4708-89C7-8A4B0CF15131}" srcOrd="0" destOrd="0" presId="urn:microsoft.com/office/officeart/2005/8/layout/list1"/>
    <dgm:cxn modelId="{259B5C4E-9F04-4E46-9CF2-E753D128DD5D}" type="presParOf" srcId="{2A21132B-ADA7-441F-B3A1-F0DEF1193253}" destId="{EE1B1D39-B80B-45CA-B123-11F8A6F32904}" srcOrd="1" destOrd="0" presId="urn:microsoft.com/office/officeart/2005/8/layout/list1"/>
    <dgm:cxn modelId="{9D71506B-4718-44B3-B8B9-A10CA2E1199D}" type="presParOf" srcId="{7B63975A-BA1F-4688-BFC7-6E9615FA891A}" destId="{F29902AC-2653-4330-B150-385E669A3CBB}" srcOrd="17" destOrd="0" presId="urn:microsoft.com/office/officeart/2005/8/layout/list1"/>
    <dgm:cxn modelId="{9C58F836-6AC3-47E0-9302-A69500895D2B}" type="presParOf" srcId="{7B63975A-BA1F-4688-BFC7-6E9615FA891A}" destId="{527DAA71-4FCD-4CD0-A5CF-FB7C3FA90D56}" srcOrd="18"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06960D3-B1CC-4169-9A96-6F2F2ECFF4A0}" type="doc">
      <dgm:prSet loTypeId="urn:microsoft.com/office/officeart/2005/8/layout/gear1" loCatId="process" qsTypeId="urn:microsoft.com/office/officeart/2005/8/quickstyle/3d1" qsCatId="3D" csTypeId="urn:microsoft.com/office/officeart/2005/8/colors/colorful4" csCatId="colorful" phldr="1"/>
      <dgm:spPr/>
    </dgm:pt>
    <dgm:pt modelId="{D39234C1-D67B-46D7-9D92-8CBC7FE3CE85}">
      <dgm:prSet phldrT="[Texto]" custT="1"/>
      <dgm:spPr/>
      <dgm:t>
        <a:bodyPr/>
        <a:lstStyle/>
        <a:p>
          <a:r>
            <a:rPr lang="es-ES" sz="1600" dirty="0" smtClean="0"/>
            <a:t>3. Los objetivos deben ser graduados según un orden de importancia, relevancia o prioridad, en una jerarquía de objetivos.</a:t>
          </a:r>
          <a:endParaRPr lang="es-MX" sz="1600" dirty="0"/>
        </a:p>
      </dgm:t>
    </dgm:pt>
    <dgm:pt modelId="{2C2C5422-2DF1-4799-9D17-6640E026D533}" type="parTrans" cxnId="{C97AB8F0-4F50-4B15-A0DE-8DD17E0B6FD0}">
      <dgm:prSet/>
      <dgm:spPr/>
      <dgm:t>
        <a:bodyPr/>
        <a:lstStyle/>
        <a:p>
          <a:endParaRPr lang="es-MX"/>
        </a:p>
      </dgm:t>
    </dgm:pt>
    <dgm:pt modelId="{6B13E755-5C2C-490A-B4AC-6F2DB31CC32F}" type="sibTrans" cxnId="{C97AB8F0-4F50-4B15-A0DE-8DD17E0B6FD0}">
      <dgm:prSet/>
      <dgm:spPr/>
      <dgm:t>
        <a:bodyPr/>
        <a:lstStyle/>
        <a:p>
          <a:endParaRPr lang="es-MX"/>
        </a:p>
      </dgm:t>
    </dgm:pt>
    <dgm:pt modelId="{8235E8A2-4F7E-4C23-A40E-41B077A468D0}">
      <dgm:prSet phldrT="[Texto]" custT="1"/>
      <dgm:spPr/>
      <dgm:t>
        <a:bodyPr/>
        <a:lstStyle/>
        <a:p>
          <a:r>
            <a:rPr lang="es-ES" sz="1600" dirty="0" smtClean="0"/>
            <a:t>1. La jerarquía de objetivos de una organización puede sufrir innumerables cambios, ya sea en la ubicación relativa o la sustitución de ciertos objetivos. </a:t>
          </a:r>
          <a:endParaRPr lang="es-MX" sz="1600" dirty="0"/>
        </a:p>
      </dgm:t>
    </dgm:pt>
    <dgm:pt modelId="{F03AA831-2C7C-496A-9EC3-CEF27CD5854F}" type="parTrans" cxnId="{41DFA520-AC26-4499-9FFD-17DE6842AC6B}">
      <dgm:prSet/>
      <dgm:spPr/>
      <dgm:t>
        <a:bodyPr/>
        <a:lstStyle/>
        <a:p>
          <a:endParaRPr lang="es-MX"/>
        </a:p>
      </dgm:t>
    </dgm:pt>
    <dgm:pt modelId="{14BC4E3A-CA28-4444-878A-BF65006968E5}" type="sibTrans" cxnId="{41DFA520-AC26-4499-9FFD-17DE6842AC6B}">
      <dgm:prSet/>
      <dgm:spPr/>
      <dgm:t>
        <a:bodyPr/>
        <a:lstStyle/>
        <a:p>
          <a:endParaRPr lang="es-MX"/>
        </a:p>
      </dgm:t>
    </dgm:pt>
    <dgm:pt modelId="{BF9C48A5-0666-4B59-A681-C3F1A88DD892}">
      <dgm:prSet phldrT="[Texto]" custT="1"/>
      <dgm:spPr/>
      <dgm:t>
        <a:bodyPr/>
        <a:lstStyle/>
        <a:p>
          <a:r>
            <a:rPr lang="es-ES" sz="1600" dirty="0" smtClean="0"/>
            <a:t>2. Algunos objetivos pueden dificultar el alcance de otros, mientras que otros pueden facilitarlo, provocando el efecto sinérgico. </a:t>
          </a:r>
          <a:endParaRPr lang="es-MX" sz="1600" dirty="0"/>
        </a:p>
      </dgm:t>
    </dgm:pt>
    <dgm:pt modelId="{330091A4-021A-4D96-A27B-67F9CD305D21}" type="parTrans" cxnId="{CB36817D-765E-4550-A24D-9E1235298C2F}">
      <dgm:prSet/>
      <dgm:spPr/>
      <dgm:t>
        <a:bodyPr/>
        <a:lstStyle/>
        <a:p>
          <a:endParaRPr lang="es-MX"/>
        </a:p>
      </dgm:t>
    </dgm:pt>
    <dgm:pt modelId="{ED6E2ABC-5FFD-4985-A57A-AD81146625AA}" type="sibTrans" cxnId="{CB36817D-765E-4550-A24D-9E1235298C2F}">
      <dgm:prSet/>
      <dgm:spPr/>
      <dgm:t>
        <a:bodyPr/>
        <a:lstStyle/>
        <a:p>
          <a:endParaRPr lang="es-MX"/>
        </a:p>
      </dgm:t>
    </dgm:pt>
    <dgm:pt modelId="{3230085E-7A32-4B09-933E-DB7CF9D15683}" type="pres">
      <dgm:prSet presAssocID="{806960D3-B1CC-4169-9A96-6F2F2ECFF4A0}" presName="composite" presStyleCnt="0">
        <dgm:presLayoutVars>
          <dgm:chMax val="3"/>
          <dgm:animLvl val="lvl"/>
          <dgm:resizeHandles val="exact"/>
        </dgm:presLayoutVars>
      </dgm:prSet>
      <dgm:spPr/>
    </dgm:pt>
    <dgm:pt modelId="{9D00638A-2C89-4818-99EA-CA8DFAB565DF}" type="pres">
      <dgm:prSet presAssocID="{D39234C1-D67B-46D7-9D92-8CBC7FE3CE85}" presName="gear1" presStyleLbl="node1" presStyleIdx="0" presStyleCnt="3" custScaleX="124639" custLinFactNeighborX="5420" custLinFactNeighborY="-3486">
        <dgm:presLayoutVars>
          <dgm:chMax val="1"/>
          <dgm:bulletEnabled val="1"/>
        </dgm:presLayoutVars>
      </dgm:prSet>
      <dgm:spPr/>
      <dgm:t>
        <a:bodyPr/>
        <a:lstStyle/>
        <a:p>
          <a:endParaRPr lang="es-MX"/>
        </a:p>
      </dgm:t>
    </dgm:pt>
    <dgm:pt modelId="{7225B6A7-18CF-42B5-AFCE-D931BC1D6AA7}" type="pres">
      <dgm:prSet presAssocID="{D39234C1-D67B-46D7-9D92-8CBC7FE3CE85}" presName="gear1srcNode" presStyleLbl="node1" presStyleIdx="0" presStyleCnt="3"/>
      <dgm:spPr/>
      <dgm:t>
        <a:bodyPr/>
        <a:lstStyle/>
        <a:p>
          <a:endParaRPr lang="es-MX"/>
        </a:p>
      </dgm:t>
    </dgm:pt>
    <dgm:pt modelId="{519AB25A-6BA6-4274-B7C8-EAF5F8F70762}" type="pres">
      <dgm:prSet presAssocID="{D39234C1-D67B-46D7-9D92-8CBC7FE3CE85}" presName="gear1dstNode" presStyleLbl="node1" presStyleIdx="0" presStyleCnt="3"/>
      <dgm:spPr/>
      <dgm:t>
        <a:bodyPr/>
        <a:lstStyle/>
        <a:p>
          <a:endParaRPr lang="es-MX"/>
        </a:p>
      </dgm:t>
    </dgm:pt>
    <dgm:pt modelId="{E3D7E839-E672-4EB9-A355-A9CB15CF1760}" type="pres">
      <dgm:prSet presAssocID="{8235E8A2-4F7E-4C23-A40E-41B077A468D0}" presName="gear2" presStyleLbl="node1" presStyleIdx="1" presStyleCnt="3" custScaleX="164827" custScaleY="162643" custLinFactNeighborX="-59028" custLinFactNeighborY="-17361">
        <dgm:presLayoutVars>
          <dgm:chMax val="1"/>
          <dgm:bulletEnabled val="1"/>
        </dgm:presLayoutVars>
      </dgm:prSet>
      <dgm:spPr/>
      <dgm:t>
        <a:bodyPr/>
        <a:lstStyle/>
        <a:p>
          <a:endParaRPr lang="es-MX"/>
        </a:p>
      </dgm:t>
    </dgm:pt>
    <dgm:pt modelId="{96713012-FD08-4115-B833-9F9C4328F0E9}" type="pres">
      <dgm:prSet presAssocID="{8235E8A2-4F7E-4C23-A40E-41B077A468D0}" presName="gear2srcNode" presStyleLbl="node1" presStyleIdx="1" presStyleCnt="3"/>
      <dgm:spPr/>
      <dgm:t>
        <a:bodyPr/>
        <a:lstStyle/>
        <a:p>
          <a:endParaRPr lang="es-MX"/>
        </a:p>
      </dgm:t>
    </dgm:pt>
    <dgm:pt modelId="{452D3678-189E-4461-994E-8BADD1065AED}" type="pres">
      <dgm:prSet presAssocID="{8235E8A2-4F7E-4C23-A40E-41B077A468D0}" presName="gear2dstNode" presStyleLbl="node1" presStyleIdx="1" presStyleCnt="3"/>
      <dgm:spPr/>
      <dgm:t>
        <a:bodyPr/>
        <a:lstStyle/>
        <a:p>
          <a:endParaRPr lang="es-MX"/>
        </a:p>
      </dgm:t>
    </dgm:pt>
    <dgm:pt modelId="{D0E93669-C1ED-4630-B22E-7ECF54418E75}" type="pres">
      <dgm:prSet presAssocID="{BF9C48A5-0666-4B59-A681-C3F1A88DD892}" presName="gear3" presStyleLbl="node1" presStyleIdx="2" presStyleCnt="3" custScaleX="155196" custScaleY="141457" custLinFactNeighborX="10257"/>
      <dgm:spPr/>
      <dgm:t>
        <a:bodyPr/>
        <a:lstStyle/>
        <a:p>
          <a:endParaRPr lang="es-MX"/>
        </a:p>
      </dgm:t>
    </dgm:pt>
    <dgm:pt modelId="{F9F434AE-3BC2-48B2-9415-972F8D91DB9A}" type="pres">
      <dgm:prSet presAssocID="{BF9C48A5-0666-4B59-A681-C3F1A88DD892}" presName="gear3tx" presStyleLbl="node1" presStyleIdx="2" presStyleCnt="3">
        <dgm:presLayoutVars>
          <dgm:chMax val="1"/>
          <dgm:bulletEnabled val="1"/>
        </dgm:presLayoutVars>
      </dgm:prSet>
      <dgm:spPr/>
      <dgm:t>
        <a:bodyPr/>
        <a:lstStyle/>
        <a:p>
          <a:endParaRPr lang="es-MX"/>
        </a:p>
      </dgm:t>
    </dgm:pt>
    <dgm:pt modelId="{5DF068EF-E0AD-43A0-8F70-9E64CBF0A7F5}" type="pres">
      <dgm:prSet presAssocID="{BF9C48A5-0666-4B59-A681-C3F1A88DD892}" presName="gear3srcNode" presStyleLbl="node1" presStyleIdx="2" presStyleCnt="3"/>
      <dgm:spPr/>
      <dgm:t>
        <a:bodyPr/>
        <a:lstStyle/>
        <a:p>
          <a:endParaRPr lang="es-MX"/>
        </a:p>
      </dgm:t>
    </dgm:pt>
    <dgm:pt modelId="{F1474BC3-1142-4AE1-9489-D16E1C5C4F0B}" type="pres">
      <dgm:prSet presAssocID="{BF9C48A5-0666-4B59-A681-C3F1A88DD892}" presName="gear3dstNode" presStyleLbl="node1" presStyleIdx="2" presStyleCnt="3"/>
      <dgm:spPr/>
      <dgm:t>
        <a:bodyPr/>
        <a:lstStyle/>
        <a:p>
          <a:endParaRPr lang="es-MX"/>
        </a:p>
      </dgm:t>
    </dgm:pt>
    <dgm:pt modelId="{617A99EB-FBE5-4DE1-9983-B4F335A30C18}" type="pres">
      <dgm:prSet presAssocID="{6B13E755-5C2C-490A-B4AC-6F2DB31CC32F}" presName="connector1" presStyleLbl="sibTrans2D1" presStyleIdx="0" presStyleCnt="3" custLinFactNeighborX="18523"/>
      <dgm:spPr/>
      <dgm:t>
        <a:bodyPr/>
        <a:lstStyle/>
        <a:p>
          <a:endParaRPr lang="es-MX"/>
        </a:p>
      </dgm:t>
    </dgm:pt>
    <dgm:pt modelId="{55C88EDC-EDFD-4378-9A1C-4DA479772F52}" type="pres">
      <dgm:prSet presAssocID="{14BC4E3A-CA28-4444-878A-BF65006968E5}" presName="connector2" presStyleLbl="sibTrans2D1" presStyleIdx="1" presStyleCnt="3" custLinFactNeighborX="-59908" custLinFactNeighborY="-36432"/>
      <dgm:spPr/>
      <dgm:t>
        <a:bodyPr/>
        <a:lstStyle/>
        <a:p>
          <a:endParaRPr lang="es-MX"/>
        </a:p>
      </dgm:t>
    </dgm:pt>
    <dgm:pt modelId="{CADBE929-6C77-42F4-8BA1-DE56C7C93AD4}" type="pres">
      <dgm:prSet presAssocID="{ED6E2ABC-5FFD-4985-A57A-AD81146625AA}" presName="connector3" presStyleLbl="sibTrans2D1" presStyleIdx="2" presStyleCnt="3" custAng="1541434" custLinFactNeighborX="-14956" custLinFactNeighborY="-17406"/>
      <dgm:spPr/>
      <dgm:t>
        <a:bodyPr/>
        <a:lstStyle/>
        <a:p>
          <a:endParaRPr lang="es-MX"/>
        </a:p>
      </dgm:t>
    </dgm:pt>
  </dgm:ptLst>
  <dgm:cxnLst>
    <dgm:cxn modelId="{EF73F13C-84DD-494E-BB28-57680B1A49AE}" type="presOf" srcId="{ED6E2ABC-5FFD-4985-A57A-AD81146625AA}" destId="{CADBE929-6C77-42F4-8BA1-DE56C7C93AD4}" srcOrd="0" destOrd="0" presId="urn:microsoft.com/office/officeart/2005/8/layout/gear1"/>
    <dgm:cxn modelId="{658BEC2A-9B25-4982-81AC-486B29BD3A83}" type="presOf" srcId="{D39234C1-D67B-46D7-9D92-8CBC7FE3CE85}" destId="{9D00638A-2C89-4818-99EA-CA8DFAB565DF}" srcOrd="0" destOrd="0" presId="urn:microsoft.com/office/officeart/2005/8/layout/gear1"/>
    <dgm:cxn modelId="{41DFA520-AC26-4499-9FFD-17DE6842AC6B}" srcId="{806960D3-B1CC-4169-9A96-6F2F2ECFF4A0}" destId="{8235E8A2-4F7E-4C23-A40E-41B077A468D0}" srcOrd="1" destOrd="0" parTransId="{F03AA831-2C7C-496A-9EC3-CEF27CD5854F}" sibTransId="{14BC4E3A-CA28-4444-878A-BF65006968E5}"/>
    <dgm:cxn modelId="{4D8B7850-8878-49F2-955F-E03E714E59A2}" type="presOf" srcId="{BF9C48A5-0666-4B59-A681-C3F1A88DD892}" destId="{F1474BC3-1142-4AE1-9489-D16E1C5C4F0B}" srcOrd="3" destOrd="0" presId="urn:microsoft.com/office/officeart/2005/8/layout/gear1"/>
    <dgm:cxn modelId="{A95B1F75-AB27-42AA-8CEE-6F29C12D5905}" type="presOf" srcId="{8235E8A2-4F7E-4C23-A40E-41B077A468D0}" destId="{452D3678-189E-4461-994E-8BADD1065AED}" srcOrd="2" destOrd="0" presId="urn:microsoft.com/office/officeart/2005/8/layout/gear1"/>
    <dgm:cxn modelId="{15F8E13B-18EB-4F01-A8C7-CA87F21AB814}" type="presOf" srcId="{D39234C1-D67B-46D7-9D92-8CBC7FE3CE85}" destId="{519AB25A-6BA6-4274-B7C8-EAF5F8F70762}" srcOrd="2" destOrd="0" presId="urn:microsoft.com/office/officeart/2005/8/layout/gear1"/>
    <dgm:cxn modelId="{CB36817D-765E-4550-A24D-9E1235298C2F}" srcId="{806960D3-B1CC-4169-9A96-6F2F2ECFF4A0}" destId="{BF9C48A5-0666-4B59-A681-C3F1A88DD892}" srcOrd="2" destOrd="0" parTransId="{330091A4-021A-4D96-A27B-67F9CD305D21}" sibTransId="{ED6E2ABC-5FFD-4985-A57A-AD81146625AA}"/>
    <dgm:cxn modelId="{60BE83E8-FE70-4425-B56D-99E6E977FE26}" type="presOf" srcId="{8235E8A2-4F7E-4C23-A40E-41B077A468D0}" destId="{96713012-FD08-4115-B833-9F9C4328F0E9}" srcOrd="1" destOrd="0" presId="urn:microsoft.com/office/officeart/2005/8/layout/gear1"/>
    <dgm:cxn modelId="{B01A2939-7DD5-4170-A130-017DDC735716}" type="presOf" srcId="{BF9C48A5-0666-4B59-A681-C3F1A88DD892}" destId="{5DF068EF-E0AD-43A0-8F70-9E64CBF0A7F5}" srcOrd="2" destOrd="0" presId="urn:microsoft.com/office/officeart/2005/8/layout/gear1"/>
    <dgm:cxn modelId="{E8B1D893-9F37-4A41-9BF2-D653E28A81A9}" type="presOf" srcId="{806960D3-B1CC-4169-9A96-6F2F2ECFF4A0}" destId="{3230085E-7A32-4B09-933E-DB7CF9D15683}" srcOrd="0" destOrd="0" presId="urn:microsoft.com/office/officeart/2005/8/layout/gear1"/>
    <dgm:cxn modelId="{942FB128-AA88-4BE4-B3C0-AB1C4BC786F6}" type="presOf" srcId="{D39234C1-D67B-46D7-9D92-8CBC7FE3CE85}" destId="{7225B6A7-18CF-42B5-AFCE-D931BC1D6AA7}" srcOrd="1" destOrd="0" presId="urn:microsoft.com/office/officeart/2005/8/layout/gear1"/>
    <dgm:cxn modelId="{EA267E22-06F2-461E-8AB1-381F543A8348}" type="presOf" srcId="{8235E8A2-4F7E-4C23-A40E-41B077A468D0}" destId="{E3D7E839-E672-4EB9-A355-A9CB15CF1760}" srcOrd="0" destOrd="0" presId="urn:microsoft.com/office/officeart/2005/8/layout/gear1"/>
    <dgm:cxn modelId="{716B626D-8B1B-490E-B6C3-AB37D2D06897}" type="presOf" srcId="{BF9C48A5-0666-4B59-A681-C3F1A88DD892}" destId="{D0E93669-C1ED-4630-B22E-7ECF54418E75}" srcOrd="0" destOrd="0" presId="urn:microsoft.com/office/officeart/2005/8/layout/gear1"/>
    <dgm:cxn modelId="{1FC0E0BD-3039-44C1-86E4-C0218207BBDC}" type="presOf" srcId="{6B13E755-5C2C-490A-B4AC-6F2DB31CC32F}" destId="{617A99EB-FBE5-4DE1-9983-B4F335A30C18}" srcOrd="0" destOrd="0" presId="urn:microsoft.com/office/officeart/2005/8/layout/gear1"/>
    <dgm:cxn modelId="{C97AB8F0-4F50-4B15-A0DE-8DD17E0B6FD0}" srcId="{806960D3-B1CC-4169-9A96-6F2F2ECFF4A0}" destId="{D39234C1-D67B-46D7-9D92-8CBC7FE3CE85}" srcOrd="0" destOrd="0" parTransId="{2C2C5422-2DF1-4799-9D17-6640E026D533}" sibTransId="{6B13E755-5C2C-490A-B4AC-6F2DB31CC32F}"/>
    <dgm:cxn modelId="{9B00954F-CE02-42C2-A954-0B6734DDA728}" type="presOf" srcId="{14BC4E3A-CA28-4444-878A-BF65006968E5}" destId="{55C88EDC-EDFD-4378-9A1C-4DA479772F52}" srcOrd="0" destOrd="0" presId="urn:microsoft.com/office/officeart/2005/8/layout/gear1"/>
    <dgm:cxn modelId="{823DAE51-EE9E-4EB7-A4CA-FC55F1D8A0FA}" type="presOf" srcId="{BF9C48A5-0666-4B59-A681-C3F1A88DD892}" destId="{F9F434AE-3BC2-48B2-9415-972F8D91DB9A}" srcOrd="1" destOrd="0" presId="urn:microsoft.com/office/officeart/2005/8/layout/gear1"/>
    <dgm:cxn modelId="{FE4623FB-0037-4BFB-BDE9-E0A52187A7B9}" type="presParOf" srcId="{3230085E-7A32-4B09-933E-DB7CF9D15683}" destId="{9D00638A-2C89-4818-99EA-CA8DFAB565DF}" srcOrd="0" destOrd="0" presId="urn:microsoft.com/office/officeart/2005/8/layout/gear1"/>
    <dgm:cxn modelId="{1B2BA2E2-C227-4EA2-8136-22E632B520CC}" type="presParOf" srcId="{3230085E-7A32-4B09-933E-DB7CF9D15683}" destId="{7225B6A7-18CF-42B5-AFCE-D931BC1D6AA7}" srcOrd="1" destOrd="0" presId="urn:microsoft.com/office/officeart/2005/8/layout/gear1"/>
    <dgm:cxn modelId="{1F2F4929-4BDE-4EAF-A20D-0F4226B30F50}" type="presParOf" srcId="{3230085E-7A32-4B09-933E-DB7CF9D15683}" destId="{519AB25A-6BA6-4274-B7C8-EAF5F8F70762}" srcOrd="2" destOrd="0" presId="urn:microsoft.com/office/officeart/2005/8/layout/gear1"/>
    <dgm:cxn modelId="{8C550584-8240-49FD-A5A1-8405FA0346A3}" type="presParOf" srcId="{3230085E-7A32-4B09-933E-DB7CF9D15683}" destId="{E3D7E839-E672-4EB9-A355-A9CB15CF1760}" srcOrd="3" destOrd="0" presId="urn:microsoft.com/office/officeart/2005/8/layout/gear1"/>
    <dgm:cxn modelId="{D7CE0BDF-D47A-4148-BE2C-5F4A31DF9F82}" type="presParOf" srcId="{3230085E-7A32-4B09-933E-DB7CF9D15683}" destId="{96713012-FD08-4115-B833-9F9C4328F0E9}" srcOrd="4" destOrd="0" presId="urn:microsoft.com/office/officeart/2005/8/layout/gear1"/>
    <dgm:cxn modelId="{BD3B94EF-C39F-4649-A027-494B04EDB060}" type="presParOf" srcId="{3230085E-7A32-4B09-933E-DB7CF9D15683}" destId="{452D3678-189E-4461-994E-8BADD1065AED}" srcOrd="5" destOrd="0" presId="urn:microsoft.com/office/officeart/2005/8/layout/gear1"/>
    <dgm:cxn modelId="{34C25A4F-140B-4F7B-BE3F-FB4653500B90}" type="presParOf" srcId="{3230085E-7A32-4B09-933E-DB7CF9D15683}" destId="{D0E93669-C1ED-4630-B22E-7ECF54418E75}" srcOrd="6" destOrd="0" presId="urn:microsoft.com/office/officeart/2005/8/layout/gear1"/>
    <dgm:cxn modelId="{A4D799F1-84F7-4C0B-89A8-8168ADC9D98D}" type="presParOf" srcId="{3230085E-7A32-4B09-933E-DB7CF9D15683}" destId="{F9F434AE-3BC2-48B2-9415-972F8D91DB9A}" srcOrd="7" destOrd="0" presId="urn:microsoft.com/office/officeart/2005/8/layout/gear1"/>
    <dgm:cxn modelId="{590CE4EF-0317-43C0-81B4-9562318CA240}" type="presParOf" srcId="{3230085E-7A32-4B09-933E-DB7CF9D15683}" destId="{5DF068EF-E0AD-43A0-8F70-9E64CBF0A7F5}" srcOrd="8" destOrd="0" presId="urn:microsoft.com/office/officeart/2005/8/layout/gear1"/>
    <dgm:cxn modelId="{A3C182D2-9B3B-42F5-905E-F94A325B1D59}" type="presParOf" srcId="{3230085E-7A32-4B09-933E-DB7CF9D15683}" destId="{F1474BC3-1142-4AE1-9489-D16E1C5C4F0B}" srcOrd="9" destOrd="0" presId="urn:microsoft.com/office/officeart/2005/8/layout/gear1"/>
    <dgm:cxn modelId="{77419E5F-A739-4770-8FE3-8FE0038E2008}" type="presParOf" srcId="{3230085E-7A32-4B09-933E-DB7CF9D15683}" destId="{617A99EB-FBE5-4DE1-9983-B4F335A30C18}" srcOrd="10" destOrd="0" presId="urn:microsoft.com/office/officeart/2005/8/layout/gear1"/>
    <dgm:cxn modelId="{C9683DF6-94FB-430E-A735-AAF06484C2F7}" type="presParOf" srcId="{3230085E-7A32-4B09-933E-DB7CF9D15683}" destId="{55C88EDC-EDFD-4378-9A1C-4DA479772F52}" srcOrd="11" destOrd="0" presId="urn:microsoft.com/office/officeart/2005/8/layout/gear1"/>
    <dgm:cxn modelId="{AE340647-F850-4E7A-A024-55FD32BB34E7}" type="presParOf" srcId="{3230085E-7A32-4B09-933E-DB7CF9D15683}" destId="{CADBE929-6C77-42F4-8BA1-DE56C7C93AD4}"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06960D3-B1CC-4169-9A96-6F2F2ECFF4A0}" type="doc">
      <dgm:prSet loTypeId="urn:microsoft.com/office/officeart/2005/8/layout/gear1" loCatId="process" qsTypeId="urn:microsoft.com/office/officeart/2005/8/quickstyle/3d1" qsCatId="3D" csTypeId="urn:microsoft.com/office/officeart/2005/8/colors/colorful2" csCatId="colorful" phldr="1"/>
      <dgm:spPr/>
    </dgm:pt>
    <dgm:pt modelId="{D39234C1-D67B-46D7-9D92-8CBC7FE3CE85}">
      <dgm:prSet phldrT="[Texto]" custT="1"/>
      <dgm:spPr/>
      <dgm:t>
        <a:bodyPr/>
        <a:lstStyle/>
        <a:p>
          <a:r>
            <a:rPr lang="es-ES" sz="1600" dirty="0" smtClean="0"/>
            <a:t>Deben lograr que todos los órganos y componentes de la empresa contribuyan con una parte del esfuerzo</a:t>
          </a:r>
          <a:r>
            <a:rPr lang="es-MX" sz="1600" dirty="0" smtClean="0"/>
            <a:t>general</a:t>
          </a:r>
          <a:endParaRPr lang="es-MX" sz="1600" dirty="0"/>
        </a:p>
      </dgm:t>
    </dgm:pt>
    <dgm:pt modelId="{2C2C5422-2DF1-4799-9D17-6640E026D533}" type="parTrans" cxnId="{C97AB8F0-4F50-4B15-A0DE-8DD17E0B6FD0}">
      <dgm:prSet/>
      <dgm:spPr/>
      <dgm:t>
        <a:bodyPr/>
        <a:lstStyle/>
        <a:p>
          <a:endParaRPr lang="es-MX"/>
        </a:p>
      </dgm:t>
    </dgm:pt>
    <dgm:pt modelId="{6B13E755-5C2C-490A-B4AC-6F2DB31CC32F}" type="sibTrans" cxnId="{C97AB8F0-4F50-4B15-A0DE-8DD17E0B6FD0}">
      <dgm:prSet/>
      <dgm:spPr/>
      <dgm:t>
        <a:bodyPr/>
        <a:lstStyle/>
        <a:p>
          <a:endParaRPr lang="es-MX"/>
        </a:p>
      </dgm:t>
    </dgm:pt>
    <dgm:pt modelId="{8235E8A2-4F7E-4C23-A40E-41B077A468D0}">
      <dgm:prSet phldrT="[Texto]" custT="1"/>
      <dgm:spPr/>
      <dgm:t>
        <a:bodyPr/>
        <a:lstStyle/>
        <a:p>
          <a:r>
            <a:rPr lang="es-ES" sz="1600" dirty="0" smtClean="0"/>
            <a:t>Deben tener en cuenta la necesidad de varias alternativas para su ejecución, así como la relativa eficiencia y</a:t>
          </a:r>
          <a:endParaRPr lang="es-MX" sz="1600" dirty="0"/>
        </a:p>
      </dgm:t>
    </dgm:pt>
    <dgm:pt modelId="{F03AA831-2C7C-496A-9EC3-CEF27CD5854F}" type="parTrans" cxnId="{41DFA520-AC26-4499-9FFD-17DE6842AC6B}">
      <dgm:prSet/>
      <dgm:spPr/>
      <dgm:t>
        <a:bodyPr/>
        <a:lstStyle/>
        <a:p>
          <a:endParaRPr lang="es-MX"/>
        </a:p>
      </dgm:t>
    </dgm:pt>
    <dgm:pt modelId="{14BC4E3A-CA28-4444-878A-BF65006968E5}" type="sibTrans" cxnId="{41DFA520-AC26-4499-9FFD-17DE6842AC6B}">
      <dgm:prSet/>
      <dgm:spPr/>
      <dgm:t>
        <a:bodyPr/>
        <a:lstStyle/>
        <a:p>
          <a:endParaRPr lang="es-MX"/>
        </a:p>
      </dgm:t>
    </dgm:pt>
    <dgm:pt modelId="{BF9C48A5-0666-4B59-A681-C3F1A88DD892}">
      <dgm:prSet phldrT="[Texto]" custT="1"/>
      <dgm:spPr/>
      <dgm:t>
        <a:bodyPr/>
        <a:lstStyle/>
        <a:p>
          <a:r>
            <a:rPr lang="es-ES" sz="2400" dirty="0" smtClean="0"/>
            <a:t>Deben comunicarse a todos los interesados</a:t>
          </a:r>
          <a:endParaRPr lang="es-MX" sz="2400" dirty="0"/>
        </a:p>
      </dgm:t>
    </dgm:pt>
    <dgm:pt modelId="{ED6E2ABC-5FFD-4985-A57A-AD81146625AA}" type="sibTrans" cxnId="{CB36817D-765E-4550-A24D-9E1235298C2F}">
      <dgm:prSet/>
      <dgm:spPr/>
      <dgm:t>
        <a:bodyPr/>
        <a:lstStyle/>
        <a:p>
          <a:endParaRPr lang="es-MX"/>
        </a:p>
      </dgm:t>
    </dgm:pt>
    <dgm:pt modelId="{330091A4-021A-4D96-A27B-67F9CD305D21}" type="parTrans" cxnId="{CB36817D-765E-4550-A24D-9E1235298C2F}">
      <dgm:prSet/>
      <dgm:spPr/>
      <dgm:t>
        <a:bodyPr/>
        <a:lstStyle/>
        <a:p>
          <a:endParaRPr lang="es-MX"/>
        </a:p>
      </dgm:t>
    </dgm:pt>
    <dgm:pt modelId="{02C35343-A40C-4868-B448-974D62D419DF}">
      <dgm:prSet custT="1"/>
      <dgm:spPr/>
      <dgm:t>
        <a:bodyPr/>
        <a:lstStyle/>
        <a:p>
          <a:endParaRPr lang="es-MX"/>
        </a:p>
      </dgm:t>
    </dgm:pt>
    <dgm:pt modelId="{B4E714E4-A805-4CBF-8507-73B10E7E8E59}" type="parTrans" cxnId="{78ADA8B9-6D5A-4096-AB91-CD4622880B64}">
      <dgm:prSet/>
      <dgm:spPr/>
      <dgm:t>
        <a:bodyPr/>
        <a:lstStyle/>
        <a:p>
          <a:endParaRPr lang="es-MX"/>
        </a:p>
      </dgm:t>
    </dgm:pt>
    <dgm:pt modelId="{80A8563F-F93F-4196-B0C3-50D0A41A7940}" type="sibTrans" cxnId="{78ADA8B9-6D5A-4096-AB91-CD4622880B64}">
      <dgm:prSet/>
      <dgm:spPr/>
      <dgm:t>
        <a:bodyPr/>
        <a:lstStyle/>
        <a:p>
          <a:endParaRPr lang="es-MX"/>
        </a:p>
      </dgm:t>
    </dgm:pt>
    <dgm:pt modelId="{3230085E-7A32-4B09-933E-DB7CF9D15683}" type="pres">
      <dgm:prSet presAssocID="{806960D3-B1CC-4169-9A96-6F2F2ECFF4A0}" presName="composite" presStyleCnt="0">
        <dgm:presLayoutVars>
          <dgm:chMax val="3"/>
          <dgm:animLvl val="lvl"/>
          <dgm:resizeHandles val="exact"/>
        </dgm:presLayoutVars>
      </dgm:prSet>
      <dgm:spPr/>
    </dgm:pt>
    <dgm:pt modelId="{9D00638A-2C89-4818-99EA-CA8DFAB565DF}" type="pres">
      <dgm:prSet presAssocID="{D39234C1-D67B-46D7-9D92-8CBC7FE3CE85}" presName="gear1" presStyleLbl="node1" presStyleIdx="0" presStyleCnt="3" custScaleX="124639" custLinFactNeighborX="5420" custLinFactNeighborY="-3486">
        <dgm:presLayoutVars>
          <dgm:chMax val="1"/>
          <dgm:bulletEnabled val="1"/>
        </dgm:presLayoutVars>
      </dgm:prSet>
      <dgm:spPr/>
      <dgm:t>
        <a:bodyPr/>
        <a:lstStyle/>
        <a:p>
          <a:endParaRPr lang="es-MX"/>
        </a:p>
      </dgm:t>
    </dgm:pt>
    <dgm:pt modelId="{7225B6A7-18CF-42B5-AFCE-D931BC1D6AA7}" type="pres">
      <dgm:prSet presAssocID="{D39234C1-D67B-46D7-9D92-8CBC7FE3CE85}" presName="gear1srcNode" presStyleLbl="node1" presStyleIdx="0" presStyleCnt="3"/>
      <dgm:spPr/>
      <dgm:t>
        <a:bodyPr/>
        <a:lstStyle/>
        <a:p>
          <a:endParaRPr lang="es-MX"/>
        </a:p>
      </dgm:t>
    </dgm:pt>
    <dgm:pt modelId="{519AB25A-6BA6-4274-B7C8-EAF5F8F70762}" type="pres">
      <dgm:prSet presAssocID="{D39234C1-D67B-46D7-9D92-8CBC7FE3CE85}" presName="gear1dstNode" presStyleLbl="node1" presStyleIdx="0" presStyleCnt="3"/>
      <dgm:spPr/>
      <dgm:t>
        <a:bodyPr/>
        <a:lstStyle/>
        <a:p>
          <a:endParaRPr lang="es-MX"/>
        </a:p>
      </dgm:t>
    </dgm:pt>
    <dgm:pt modelId="{E3D7E839-E672-4EB9-A355-A9CB15CF1760}" type="pres">
      <dgm:prSet presAssocID="{8235E8A2-4F7E-4C23-A40E-41B077A468D0}" presName="gear2" presStyleLbl="node1" presStyleIdx="1" presStyleCnt="3" custScaleX="164827" custScaleY="162643" custLinFactNeighborX="-59028" custLinFactNeighborY="-17361">
        <dgm:presLayoutVars>
          <dgm:chMax val="1"/>
          <dgm:bulletEnabled val="1"/>
        </dgm:presLayoutVars>
      </dgm:prSet>
      <dgm:spPr/>
      <dgm:t>
        <a:bodyPr/>
        <a:lstStyle/>
        <a:p>
          <a:endParaRPr lang="es-MX"/>
        </a:p>
      </dgm:t>
    </dgm:pt>
    <dgm:pt modelId="{96713012-FD08-4115-B833-9F9C4328F0E9}" type="pres">
      <dgm:prSet presAssocID="{8235E8A2-4F7E-4C23-A40E-41B077A468D0}" presName="gear2srcNode" presStyleLbl="node1" presStyleIdx="1" presStyleCnt="3"/>
      <dgm:spPr/>
      <dgm:t>
        <a:bodyPr/>
        <a:lstStyle/>
        <a:p>
          <a:endParaRPr lang="es-MX"/>
        </a:p>
      </dgm:t>
    </dgm:pt>
    <dgm:pt modelId="{452D3678-189E-4461-994E-8BADD1065AED}" type="pres">
      <dgm:prSet presAssocID="{8235E8A2-4F7E-4C23-A40E-41B077A468D0}" presName="gear2dstNode" presStyleLbl="node1" presStyleIdx="1" presStyleCnt="3"/>
      <dgm:spPr/>
      <dgm:t>
        <a:bodyPr/>
        <a:lstStyle/>
        <a:p>
          <a:endParaRPr lang="es-MX"/>
        </a:p>
      </dgm:t>
    </dgm:pt>
    <dgm:pt modelId="{D0E93669-C1ED-4630-B22E-7ECF54418E75}" type="pres">
      <dgm:prSet presAssocID="{BF9C48A5-0666-4B59-A681-C3F1A88DD892}" presName="gear3" presStyleLbl="node1" presStyleIdx="2" presStyleCnt="3" custScaleX="155196" custScaleY="141457" custLinFactNeighborX="12835" custLinFactNeighborY="-1210"/>
      <dgm:spPr/>
      <dgm:t>
        <a:bodyPr/>
        <a:lstStyle/>
        <a:p>
          <a:endParaRPr lang="es-MX"/>
        </a:p>
      </dgm:t>
    </dgm:pt>
    <dgm:pt modelId="{F9F434AE-3BC2-48B2-9415-972F8D91DB9A}" type="pres">
      <dgm:prSet presAssocID="{BF9C48A5-0666-4B59-A681-C3F1A88DD892}" presName="gear3tx" presStyleLbl="node1" presStyleIdx="2" presStyleCnt="3">
        <dgm:presLayoutVars>
          <dgm:chMax val="1"/>
          <dgm:bulletEnabled val="1"/>
        </dgm:presLayoutVars>
      </dgm:prSet>
      <dgm:spPr/>
      <dgm:t>
        <a:bodyPr/>
        <a:lstStyle/>
        <a:p>
          <a:endParaRPr lang="es-MX"/>
        </a:p>
      </dgm:t>
    </dgm:pt>
    <dgm:pt modelId="{5DF068EF-E0AD-43A0-8F70-9E64CBF0A7F5}" type="pres">
      <dgm:prSet presAssocID="{BF9C48A5-0666-4B59-A681-C3F1A88DD892}" presName="gear3srcNode" presStyleLbl="node1" presStyleIdx="2" presStyleCnt="3"/>
      <dgm:spPr/>
      <dgm:t>
        <a:bodyPr/>
        <a:lstStyle/>
        <a:p>
          <a:endParaRPr lang="es-MX"/>
        </a:p>
      </dgm:t>
    </dgm:pt>
    <dgm:pt modelId="{F1474BC3-1142-4AE1-9489-D16E1C5C4F0B}" type="pres">
      <dgm:prSet presAssocID="{BF9C48A5-0666-4B59-A681-C3F1A88DD892}" presName="gear3dstNode" presStyleLbl="node1" presStyleIdx="2" presStyleCnt="3"/>
      <dgm:spPr/>
      <dgm:t>
        <a:bodyPr/>
        <a:lstStyle/>
        <a:p>
          <a:endParaRPr lang="es-MX"/>
        </a:p>
      </dgm:t>
    </dgm:pt>
    <dgm:pt modelId="{617A99EB-FBE5-4DE1-9983-B4F335A30C18}" type="pres">
      <dgm:prSet presAssocID="{6B13E755-5C2C-490A-B4AC-6F2DB31CC32F}" presName="connector1" presStyleLbl="sibTrans2D1" presStyleIdx="0" presStyleCnt="3" custLinFactNeighborX="18523"/>
      <dgm:spPr/>
      <dgm:t>
        <a:bodyPr/>
        <a:lstStyle/>
        <a:p>
          <a:endParaRPr lang="es-MX"/>
        </a:p>
      </dgm:t>
    </dgm:pt>
    <dgm:pt modelId="{55C88EDC-EDFD-4378-9A1C-4DA479772F52}" type="pres">
      <dgm:prSet presAssocID="{14BC4E3A-CA28-4444-878A-BF65006968E5}" presName="connector2" presStyleLbl="sibTrans2D1" presStyleIdx="1" presStyleCnt="3" custLinFactNeighborX="-59908" custLinFactNeighborY="-36432"/>
      <dgm:spPr/>
      <dgm:t>
        <a:bodyPr/>
        <a:lstStyle/>
        <a:p>
          <a:endParaRPr lang="es-MX"/>
        </a:p>
      </dgm:t>
    </dgm:pt>
    <dgm:pt modelId="{CADBE929-6C77-42F4-8BA1-DE56C7C93AD4}" type="pres">
      <dgm:prSet presAssocID="{ED6E2ABC-5FFD-4985-A57A-AD81146625AA}" presName="connector3" presStyleLbl="sibTrans2D1" presStyleIdx="2" presStyleCnt="3" custAng="1541434" custLinFactNeighborX="-14956" custLinFactNeighborY="-17406"/>
      <dgm:spPr/>
      <dgm:t>
        <a:bodyPr/>
        <a:lstStyle/>
        <a:p>
          <a:endParaRPr lang="es-MX"/>
        </a:p>
      </dgm:t>
    </dgm:pt>
  </dgm:ptLst>
  <dgm:cxnLst>
    <dgm:cxn modelId="{C4C02B74-206C-4BAF-B8B4-19D875FF04D5}" type="presOf" srcId="{8235E8A2-4F7E-4C23-A40E-41B077A468D0}" destId="{96713012-FD08-4115-B833-9F9C4328F0E9}" srcOrd="1" destOrd="0" presId="urn:microsoft.com/office/officeart/2005/8/layout/gear1"/>
    <dgm:cxn modelId="{4A426F0C-383A-4BC0-BAB4-860BCE375F2E}" type="presOf" srcId="{D39234C1-D67B-46D7-9D92-8CBC7FE3CE85}" destId="{519AB25A-6BA6-4274-B7C8-EAF5F8F70762}" srcOrd="2" destOrd="0" presId="urn:microsoft.com/office/officeart/2005/8/layout/gear1"/>
    <dgm:cxn modelId="{744EAD68-957D-4BBF-83E9-5109DC9A4B52}" type="presOf" srcId="{6B13E755-5C2C-490A-B4AC-6F2DB31CC32F}" destId="{617A99EB-FBE5-4DE1-9983-B4F335A30C18}" srcOrd="0" destOrd="0" presId="urn:microsoft.com/office/officeart/2005/8/layout/gear1"/>
    <dgm:cxn modelId="{6E147672-B0E5-4E09-BE04-9D16C5C1AC7D}" type="presOf" srcId="{8235E8A2-4F7E-4C23-A40E-41B077A468D0}" destId="{452D3678-189E-4461-994E-8BADD1065AED}" srcOrd="2" destOrd="0" presId="urn:microsoft.com/office/officeart/2005/8/layout/gear1"/>
    <dgm:cxn modelId="{0014E238-D5AB-4A23-99CB-D78C1DAC85D5}" type="presOf" srcId="{14BC4E3A-CA28-4444-878A-BF65006968E5}" destId="{55C88EDC-EDFD-4378-9A1C-4DA479772F52}" srcOrd="0" destOrd="0" presId="urn:microsoft.com/office/officeart/2005/8/layout/gear1"/>
    <dgm:cxn modelId="{78ADA8B9-6D5A-4096-AB91-CD4622880B64}" srcId="{806960D3-B1CC-4169-9A96-6F2F2ECFF4A0}" destId="{02C35343-A40C-4868-B448-974D62D419DF}" srcOrd="3" destOrd="0" parTransId="{B4E714E4-A805-4CBF-8507-73B10E7E8E59}" sibTransId="{80A8563F-F93F-4196-B0C3-50D0A41A7940}"/>
    <dgm:cxn modelId="{41DFA520-AC26-4499-9FFD-17DE6842AC6B}" srcId="{806960D3-B1CC-4169-9A96-6F2F2ECFF4A0}" destId="{8235E8A2-4F7E-4C23-A40E-41B077A468D0}" srcOrd="1" destOrd="0" parTransId="{F03AA831-2C7C-496A-9EC3-CEF27CD5854F}" sibTransId="{14BC4E3A-CA28-4444-878A-BF65006968E5}"/>
    <dgm:cxn modelId="{4B43605B-1D73-4109-B4D6-2AA384619CA6}" type="presOf" srcId="{806960D3-B1CC-4169-9A96-6F2F2ECFF4A0}" destId="{3230085E-7A32-4B09-933E-DB7CF9D15683}" srcOrd="0" destOrd="0" presId="urn:microsoft.com/office/officeart/2005/8/layout/gear1"/>
    <dgm:cxn modelId="{79364756-B300-45A4-AB25-F2170B814392}" type="presOf" srcId="{BF9C48A5-0666-4B59-A681-C3F1A88DD892}" destId="{5DF068EF-E0AD-43A0-8F70-9E64CBF0A7F5}" srcOrd="2" destOrd="0" presId="urn:microsoft.com/office/officeart/2005/8/layout/gear1"/>
    <dgm:cxn modelId="{907DCAD1-A318-4E5D-8142-C2EB8BB56332}" type="presOf" srcId="{ED6E2ABC-5FFD-4985-A57A-AD81146625AA}" destId="{CADBE929-6C77-42F4-8BA1-DE56C7C93AD4}" srcOrd="0" destOrd="0" presId="urn:microsoft.com/office/officeart/2005/8/layout/gear1"/>
    <dgm:cxn modelId="{CB36817D-765E-4550-A24D-9E1235298C2F}" srcId="{806960D3-B1CC-4169-9A96-6F2F2ECFF4A0}" destId="{BF9C48A5-0666-4B59-A681-C3F1A88DD892}" srcOrd="2" destOrd="0" parTransId="{330091A4-021A-4D96-A27B-67F9CD305D21}" sibTransId="{ED6E2ABC-5FFD-4985-A57A-AD81146625AA}"/>
    <dgm:cxn modelId="{FBD1815F-9BF5-427F-9A95-A972C4BF94B1}" type="presOf" srcId="{8235E8A2-4F7E-4C23-A40E-41B077A468D0}" destId="{E3D7E839-E672-4EB9-A355-A9CB15CF1760}" srcOrd="0" destOrd="0" presId="urn:microsoft.com/office/officeart/2005/8/layout/gear1"/>
    <dgm:cxn modelId="{C5F57515-252F-4C66-BE06-8E910F42E055}" type="presOf" srcId="{BF9C48A5-0666-4B59-A681-C3F1A88DD892}" destId="{D0E93669-C1ED-4630-B22E-7ECF54418E75}" srcOrd="0" destOrd="0" presId="urn:microsoft.com/office/officeart/2005/8/layout/gear1"/>
    <dgm:cxn modelId="{85235070-05E6-48F0-AE09-70BD7A2FD6AB}" type="presOf" srcId="{BF9C48A5-0666-4B59-A681-C3F1A88DD892}" destId="{F9F434AE-3BC2-48B2-9415-972F8D91DB9A}" srcOrd="1" destOrd="0" presId="urn:microsoft.com/office/officeart/2005/8/layout/gear1"/>
    <dgm:cxn modelId="{4DDBDF51-A63B-409B-B714-F0C25E5174B5}" type="presOf" srcId="{D39234C1-D67B-46D7-9D92-8CBC7FE3CE85}" destId="{7225B6A7-18CF-42B5-AFCE-D931BC1D6AA7}" srcOrd="1" destOrd="0" presId="urn:microsoft.com/office/officeart/2005/8/layout/gear1"/>
    <dgm:cxn modelId="{C97AB8F0-4F50-4B15-A0DE-8DD17E0B6FD0}" srcId="{806960D3-B1CC-4169-9A96-6F2F2ECFF4A0}" destId="{D39234C1-D67B-46D7-9D92-8CBC7FE3CE85}" srcOrd="0" destOrd="0" parTransId="{2C2C5422-2DF1-4799-9D17-6640E026D533}" sibTransId="{6B13E755-5C2C-490A-B4AC-6F2DB31CC32F}"/>
    <dgm:cxn modelId="{8F5938D7-9C04-4081-B364-0F6745F185AA}" type="presOf" srcId="{BF9C48A5-0666-4B59-A681-C3F1A88DD892}" destId="{F1474BC3-1142-4AE1-9489-D16E1C5C4F0B}" srcOrd="3" destOrd="0" presId="urn:microsoft.com/office/officeart/2005/8/layout/gear1"/>
    <dgm:cxn modelId="{BCECE40E-497C-4944-AEA5-85A635D7B8C1}" type="presOf" srcId="{D39234C1-D67B-46D7-9D92-8CBC7FE3CE85}" destId="{9D00638A-2C89-4818-99EA-CA8DFAB565DF}" srcOrd="0" destOrd="0" presId="urn:microsoft.com/office/officeart/2005/8/layout/gear1"/>
    <dgm:cxn modelId="{76DEADED-CF02-462A-9F06-16EFAA3E4828}" type="presParOf" srcId="{3230085E-7A32-4B09-933E-DB7CF9D15683}" destId="{9D00638A-2C89-4818-99EA-CA8DFAB565DF}" srcOrd="0" destOrd="0" presId="urn:microsoft.com/office/officeart/2005/8/layout/gear1"/>
    <dgm:cxn modelId="{2EB0E5B7-B5A1-42CE-934D-B677AE734B19}" type="presParOf" srcId="{3230085E-7A32-4B09-933E-DB7CF9D15683}" destId="{7225B6A7-18CF-42B5-AFCE-D931BC1D6AA7}" srcOrd="1" destOrd="0" presId="urn:microsoft.com/office/officeart/2005/8/layout/gear1"/>
    <dgm:cxn modelId="{3FA6FDB6-95A7-43EB-84B5-46740FB95CF0}" type="presParOf" srcId="{3230085E-7A32-4B09-933E-DB7CF9D15683}" destId="{519AB25A-6BA6-4274-B7C8-EAF5F8F70762}" srcOrd="2" destOrd="0" presId="urn:microsoft.com/office/officeart/2005/8/layout/gear1"/>
    <dgm:cxn modelId="{4FB0F882-E480-4480-8726-33129C5D856D}" type="presParOf" srcId="{3230085E-7A32-4B09-933E-DB7CF9D15683}" destId="{E3D7E839-E672-4EB9-A355-A9CB15CF1760}" srcOrd="3" destOrd="0" presId="urn:microsoft.com/office/officeart/2005/8/layout/gear1"/>
    <dgm:cxn modelId="{47780793-9E2A-4EFF-A230-D0F9A0BABB14}" type="presParOf" srcId="{3230085E-7A32-4B09-933E-DB7CF9D15683}" destId="{96713012-FD08-4115-B833-9F9C4328F0E9}" srcOrd="4" destOrd="0" presId="urn:microsoft.com/office/officeart/2005/8/layout/gear1"/>
    <dgm:cxn modelId="{24DA0AC5-A574-4E09-82C7-EAAFE353463B}" type="presParOf" srcId="{3230085E-7A32-4B09-933E-DB7CF9D15683}" destId="{452D3678-189E-4461-994E-8BADD1065AED}" srcOrd="5" destOrd="0" presId="urn:microsoft.com/office/officeart/2005/8/layout/gear1"/>
    <dgm:cxn modelId="{8286D1EA-1071-453C-8375-A7A06AEF1249}" type="presParOf" srcId="{3230085E-7A32-4B09-933E-DB7CF9D15683}" destId="{D0E93669-C1ED-4630-B22E-7ECF54418E75}" srcOrd="6" destOrd="0" presId="urn:microsoft.com/office/officeart/2005/8/layout/gear1"/>
    <dgm:cxn modelId="{EAB67B3B-8F79-4FDC-A828-CC369CAAF582}" type="presParOf" srcId="{3230085E-7A32-4B09-933E-DB7CF9D15683}" destId="{F9F434AE-3BC2-48B2-9415-972F8D91DB9A}" srcOrd="7" destOrd="0" presId="urn:microsoft.com/office/officeart/2005/8/layout/gear1"/>
    <dgm:cxn modelId="{B3FBFC87-7F31-4A62-AA2C-A9CD9625AE87}" type="presParOf" srcId="{3230085E-7A32-4B09-933E-DB7CF9D15683}" destId="{5DF068EF-E0AD-43A0-8F70-9E64CBF0A7F5}" srcOrd="8" destOrd="0" presId="urn:microsoft.com/office/officeart/2005/8/layout/gear1"/>
    <dgm:cxn modelId="{493DA88D-CE15-4204-9DA4-D6FE00FFEDA1}" type="presParOf" srcId="{3230085E-7A32-4B09-933E-DB7CF9D15683}" destId="{F1474BC3-1142-4AE1-9489-D16E1C5C4F0B}" srcOrd="9" destOrd="0" presId="urn:microsoft.com/office/officeart/2005/8/layout/gear1"/>
    <dgm:cxn modelId="{45458B58-5D26-442F-BEF6-F78F78D97118}" type="presParOf" srcId="{3230085E-7A32-4B09-933E-DB7CF9D15683}" destId="{617A99EB-FBE5-4DE1-9983-B4F335A30C18}" srcOrd="10" destOrd="0" presId="urn:microsoft.com/office/officeart/2005/8/layout/gear1"/>
    <dgm:cxn modelId="{7AD31B45-8983-4813-8871-655E40BA648D}" type="presParOf" srcId="{3230085E-7A32-4B09-933E-DB7CF9D15683}" destId="{55C88EDC-EDFD-4378-9A1C-4DA479772F52}" srcOrd="11" destOrd="0" presId="urn:microsoft.com/office/officeart/2005/8/layout/gear1"/>
    <dgm:cxn modelId="{0F517741-082E-405D-AE01-09266711684F}" type="presParOf" srcId="{3230085E-7A32-4B09-933E-DB7CF9D15683}" destId="{CADBE929-6C77-42F4-8BA1-DE56C7C93AD4}"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0BB376B-16FB-4251-8761-4F23590C061E}" type="doc">
      <dgm:prSet loTypeId="urn:microsoft.com/office/officeart/2005/8/layout/cycle5" loCatId="cycle" qsTypeId="urn:microsoft.com/office/officeart/2005/8/quickstyle/3d2" qsCatId="3D" csTypeId="urn:microsoft.com/office/officeart/2005/8/colors/colorful4" csCatId="colorful" phldr="1"/>
      <dgm:spPr/>
      <dgm:t>
        <a:bodyPr/>
        <a:lstStyle/>
        <a:p>
          <a:endParaRPr lang="es-MX"/>
        </a:p>
      </dgm:t>
    </dgm:pt>
    <dgm:pt modelId="{8DDE5776-2946-4EC2-9784-CC5092721A63}">
      <dgm:prSet phldrT="[Texto]" custT="1"/>
      <dgm:spPr/>
      <dgm:t>
        <a:bodyPr/>
        <a:lstStyle/>
        <a:p>
          <a:r>
            <a:rPr lang="es-MX" sz="1600" dirty="0" smtClean="0"/>
            <a:t>Fijación de los Objetivos generales de la empresa</a:t>
          </a:r>
          <a:endParaRPr lang="es-MX" sz="1600" dirty="0"/>
        </a:p>
      </dgm:t>
    </dgm:pt>
    <dgm:pt modelId="{37032A67-3A7A-4634-8C1A-2412E8A06EF9}" type="parTrans" cxnId="{CC56F3D8-B827-4CF5-A68A-3EBFAE69C94C}">
      <dgm:prSet/>
      <dgm:spPr/>
      <dgm:t>
        <a:bodyPr/>
        <a:lstStyle/>
        <a:p>
          <a:endParaRPr lang="es-MX"/>
        </a:p>
      </dgm:t>
    </dgm:pt>
    <dgm:pt modelId="{275F14BB-0681-4AAB-B00A-CF64B94FC598}" type="sibTrans" cxnId="{CC56F3D8-B827-4CF5-A68A-3EBFAE69C94C}">
      <dgm:prSet/>
      <dgm:spPr/>
      <dgm:t>
        <a:bodyPr/>
        <a:lstStyle/>
        <a:p>
          <a:endParaRPr lang="es-MX"/>
        </a:p>
      </dgm:t>
    </dgm:pt>
    <dgm:pt modelId="{54CA55BF-7853-4F13-853C-C87E17DDD133}">
      <dgm:prSet phldrT="[Texto]" custT="1"/>
      <dgm:spPr/>
      <dgm:t>
        <a:bodyPr/>
        <a:lstStyle/>
        <a:p>
          <a:r>
            <a:rPr lang="es-MX" sz="1600" dirty="0" smtClean="0"/>
            <a:t>Elaboración de la Planeación Estratégica</a:t>
          </a:r>
          <a:endParaRPr lang="es-MX" sz="1600" dirty="0"/>
        </a:p>
      </dgm:t>
    </dgm:pt>
    <dgm:pt modelId="{22E2291C-12A9-4F6E-A336-6351852B02CC}" type="parTrans" cxnId="{A0E1AE0D-7990-4E63-B236-A326CD35A21F}">
      <dgm:prSet/>
      <dgm:spPr/>
      <dgm:t>
        <a:bodyPr/>
        <a:lstStyle/>
        <a:p>
          <a:endParaRPr lang="es-MX"/>
        </a:p>
      </dgm:t>
    </dgm:pt>
    <dgm:pt modelId="{64A06218-602B-4E60-AA79-AAD4E01757D2}" type="sibTrans" cxnId="{A0E1AE0D-7990-4E63-B236-A326CD35A21F}">
      <dgm:prSet/>
      <dgm:spPr/>
      <dgm:t>
        <a:bodyPr/>
        <a:lstStyle/>
        <a:p>
          <a:endParaRPr lang="es-MX"/>
        </a:p>
      </dgm:t>
    </dgm:pt>
    <dgm:pt modelId="{37AA8342-32D2-4362-BC18-4378DCECF557}">
      <dgm:prSet phldrT="[Texto]" custT="1"/>
      <dgm:spPr/>
      <dgm:t>
        <a:bodyPr/>
        <a:lstStyle/>
        <a:p>
          <a:r>
            <a:rPr lang="es-MX" sz="1600" dirty="0" smtClean="0"/>
            <a:t>Fijación de los objetivos por departamentos.</a:t>
          </a:r>
          <a:endParaRPr lang="es-MX" sz="1600" dirty="0"/>
        </a:p>
      </dgm:t>
    </dgm:pt>
    <dgm:pt modelId="{7BC0D0BA-D73C-4CFD-A213-75E357257DEB}" type="parTrans" cxnId="{E26E34C9-7166-45DC-95A4-01F6FF26ACEE}">
      <dgm:prSet/>
      <dgm:spPr/>
      <dgm:t>
        <a:bodyPr/>
        <a:lstStyle/>
        <a:p>
          <a:endParaRPr lang="es-MX"/>
        </a:p>
      </dgm:t>
    </dgm:pt>
    <dgm:pt modelId="{C0663ADC-E828-43DC-984D-EC1F7B969C0F}" type="sibTrans" cxnId="{E26E34C9-7166-45DC-95A4-01F6FF26ACEE}">
      <dgm:prSet/>
      <dgm:spPr/>
      <dgm:t>
        <a:bodyPr/>
        <a:lstStyle/>
        <a:p>
          <a:endParaRPr lang="es-MX"/>
        </a:p>
      </dgm:t>
    </dgm:pt>
    <dgm:pt modelId="{770D50F4-45CB-41DC-818D-F829B8C67951}">
      <dgm:prSet phldrT="[Texto]" custT="1"/>
      <dgm:spPr/>
      <dgm:t>
        <a:bodyPr/>
        <a:lstStyle/>
        <a:p>
          <a:r>
            <a:rPr lang="es-MX" sz="1600" dirty="0" smtClean="0"/>
            <a:t>Elaboración del plan táctico por cada departamento</a:t>
          </a:r>
          <a:endParaRPr lang="es-MX" sz="1600" dirty="0"/>
        </a:p>
      </dgm:t>
    </dgm:pt>
    <dgm:pt modelId="{3877EF05-139D-4025-BF35-50290A0BF468}" type="parTrans" cxnId="{10A6F267-DBD6-4C6B-BBB2-D5C656539AD5}">
      <dgm:prSet/>
      <dgm:spPr/>
      <dgm:t>
        <a:bodyPr/>
        <a:lstStyle/>
        <a:p>
          <a:endParaRPr lang="es-MX"/>
        </a:p>
      </dgm:t>
    </dgm:pt>
    <dgm:pt modelId="{6D6CEF3C-E735-4A15-B743-1FC1A9F96B69}" type="sibTrans" cxnId="{10A6F267-DBD6-4C6B-BBB2-D5C656539AD5}">
      <dgm:prSet/>
      <dgm:spPr/>
      <dgm:t>
        <a:bodyPr/>
        <a:lstStyle/>
        <a:p>
          <a:endParaRPr lang="es-MX"/>
        </a:p>
      </dgm:t>
    </dgm:pt>
    <dgm:pt modelId="{75839BCB-F08A-4596-8269-31AF13BF6723}">
      <dgm:prSet phldrT="[Texto]" custT="1"/>
      <dgm:spPr/>
      <dgm:t>
        <a:bodyPr/>
        <a:lstStyle/>
        <a:p>
          <a:r>
            <a:rPr lang="es-MX" sz="1600" dirty="0" smtClean="0"/>
            <a:t>Plan táctico – Planes operacionales </a:t>
          </a:r>
          <a:endParaRPr lang="es-MX" sz="1600" dirty="0"/>
        </a:p>
      </dgm:t>
    </dgm:pt>
    <dgm:pt modelId="{2A623F63-6FF9-4D35-BDAB-C7ED0DD4F905}" type="parTrans" cxnId="{63D62AAD-682D-470F-874B-CA196D9AEB2E}">
      <dgm:prSet/>
      <dgm:spPr/>
      <dgm:t>
        <a:bodyPr/>
        <a:lstStyle/>
        <a:p>
          <a:endParaRPr lang="es-MX"/>
        </a:p>
      </dgm:t>
    </dgm:pt>
    <dgm:pt modelId="{4A07AC30-3C80-4974-B09D-623D8C3DB844}" type="sibTrans" cxnId="{63D62AAD-682D-470F-874B-CA196D9AEB2E}">
      <dgm:prSet/>
      <dgm:spPr/>
      <dgm:t>
        <a:bodyPr/>
        <a:lstStyle/>
        <a:p>
          <a:endParaRPr lang="es-MX"/>
        </a:p>
      </dgm:t>
    </dgm:pt>
    <dgm:pt modelId="{8FEA4E87-F478-46CB-AAE9-0B6ABDC7CE60}">
      <dgm:prSet phldrT="[Texto]" custT="1"/>
      <dgm:spPr/>
      <dgm:t>
        <a:bodyPr/>
        <a:lstStyle/>
        <a:p>
          <a:r>
            <a:rPr lang="es-MX" sz="1600" dirty="0" smtClean="0"/>
            <a:t>Evaluación de los resultados alcanzados.</a:t>
          </a:r>
          <a:endParaRPr lang="es-MX" sz="1600" dirty="0"/>
        </a:p>
      </dgm:t>
    </dgm:pt>
    <dgm:pt modelId="{F3AA5C51-E746-4001-A346-D72A03BF3567}" type="parTrans" cxnId="{2106F83C-8A01-47FF-8B35-15AEA0BE9575}">
      <dgm:prSet/>
      <dgm:spPr/>
      <dgm:t>
        <a:bodyPr/>
        <a:lstStyle/>
        <a:p>
          <a:endParaRPr lang="es-MX"/>
        </a:p>
      </dgm:t>
    </dgm:pt>
    <dgm:pt modelId="{B462C1B1-7AD1-4264-9CE5-B4F09E28A099}" type="sibTrans" cxnId="{2106F83C-8A01-47FF-8B35-15AEA0BE9575}">
      <dgm:prSet/>
      <dgm:spPr/>
      <dgm:t>
        <a:bodyPr/>
        <a:lstStyle/>
        <a:p>
          <a:endParaRPr lang="es-MX"/>
        </a:p>
      </dgm:t>
    </dgm:pt>
    <dgm:pt modelId="{BB919AEA-931B-488E-9527-31F4C5295E50}">
      <dgm:prSet phldrT="[Texto]" custT="1"/>
      <dgm:spPr/>
      <dgm:t>
        <a:bodyPr/>
        <a:lstStyle/>
        <a:p>
          <a:r>
            <a:rPr lang="es-MX" sz="1600" dirty="0" smtClean="0"/>
            <a:t>Revisión y en su caso modificación de los objetivos y planes </a:t>
          </a:r>
          <a:endParaRPr lang="es-MX" sz="1600" dirty="0"/>
        </a:p>
      </dgm:t>
    </dgm:pt>
    <dgm:pt modelId="{C538A0C3-8BFF-4722-8CD1-351992DD2015}" type="parTrans" cxnId="{2A3840B0-FFA1-4BFD-9FC1-7F8B01BD034C}">
      <dgm:prSet/>
      <dgm:spPr/>
      <dgm:t>
        <a:bodyPr/>
        <a:lstStyle/>
        <a:p>
          <a:endParaRPr lang="es-MX"/>
        </a:p>
      </dgm:t>
    </dgm:pt>
    <dgm:pt modelId="{3B09A3A4-B8E5-491D-8A4B-526951443D4E}" type="sibTrans" cxnId="{2A3840B0-FFA1-4BFD-9FC1-7F8B01BD034C}">
      <dgm:prSet/>
      <dgm:spPr/>
      <dgm:t>
        <a:bodyPr/>
        <a:lstStyle/>
        <a:p>
          <a:endParaRPr lang="es-MX"/>
        </a:p>
      </dgm:t>
    </dgm:pt>
    <dgm:pt modelId="{0E436709-EB2D-43AE-AA0E-273B50D25B7C}">
      <dgm:prSet phldrT="[Texto]" custT="1"/>
      <dgm:spPr/>
      <dgm:t>
        <a:bodyPr/>
        <a:lstStyle/>
        <a:p>
          <a:r>
            <a:rPr lang="es-MX" sz="1600" dirty="0" smtClean="0"/>
            <a:t>Evaluación de los resultados. </a:t>
          </a:r>
          <a:endParaRPr lang="es-MX" sz="1600" dirty="0"/>
        </a:p>
      </dgm:t>
    </dgm:pt>
    <dgm:pt modelId="{983642ED-FC57-4168-ABFC-17B708ABCFA2}" type="parTrans" cxnId="{A4CD6495-EB30-453C-9628-00FDE98895B0}">
      <dgm:prSet/>
      <dgm:spPr/>
      <dgm:t>
        <a:bodyPr/>
        <a:lstStyle/>
        <a:p>
          <a:endParaRPr lang="es-MX"/>
        </a:p>
      </dgm:t>
    </dgm:pt>
    <dgm:pt modelId="{A43E1B0E-9B4E-4AE8-A1AC-2607A29F597B}" type="sibTrans" cxnId="{A4CD6495-EB30-453C-9628-00FDE98895B0}">
      <dgm:prSet/>
      <dgm:spPr/>
      <dgm:t>
        <a:bodyPr/>
        <a:lstStyle/>
        <a:p>
          <a:endParaRPr lang="es-MX"/>
        </a:p>
      </dgm:t>
    </dgm:pt>
    <dgm:pt modelId="{97855414-C054-4718-9A43-4C795F1BC0B7}" type="pres">
      <dgm:prSet presAssocID="{50BB376B-16FB-4251-8761-4F23590C061E}" presName="cycle" presStyleCnt="0">
        <dgm:presLayoutVars>
          <dgm:dir/>
          <dgm:resizeHandles val="exact"/>
        </dgm:presLayoutVars>
      </dgm:prSet>
      <dgm:spPr/>
      <dgm:t>
        <a:bodyPr/>
        <a:lstStyle/>
        <a:p>
          <a:endParaRPr lang="es-MX"/>
        </a:p>
      </dgm:t>
    </dgm:pt>
    <dgm:pt modelId="{64D5A76A-0FAA-49F9-888E-CD276FD39DDE}" type="pres">
      <dgm:prSet presAssocID="{8DDE5776-2946-4EC2-9784-CC5092721A63}" presName="node" presStyleLbl="node1" presStyleIdx="0" presStyleCnt="8" custScaleX="140497" custScaleY="140818">
        <dgm:presLayoutVars>
          <dgm:bulletEnabled val="1"/>
        </dgm:presLayoutVars>
      </dgm:prSet>
      <dgm:spPr/>
      <dgm:t>
        <a:bodyPr/>
        <a:lstStyle/>
        <a:p>
          <a:endParaRPr lang="es-MX"/>
        </a:p>
      </dgm:t>
    </dgm:pt>
    <dgm:pt modelId="{EC577A77-C888-49D3-B8D3-27799FBC652A}" type="pres">
      <dgm:prSet presAssocID="{8DDE5776-2946-4EC2-9784-CC5092721A63}" presName="spNode" presStyleCnt="0"/>
      <dgm:spPr/>
      <dgm:t>
        <a:bodyPr/>
        <a:lstStyle/>
        <a:p>
          <a:endParaRPr lang="es-MX"/>
        </a:p>
      </dgm:t>
    </dgm:pt>
    <dgm:pt modelId="{7AEEB0C7-E05E-4976-9878-BBB4D0494A1A}" type="pres">
      <dgm:prSet presAssocID="{275F14BB-0681-4AAB-B00A-CF64B94FC598}" presName="sibTrans" presStyleLbl="sibTrans1D1" presStyleIdx="0" presStyleCnt="8"/>
      <dgm:spPr/>
      <dgm:t>
        <a:bodyPr/>
        <a:lstStyle/>
        <a:p>
          <a:endParaRPr lang="es-MX"/>
        </a:p>
      </dgm:t>
    </dgm:pt>
    <dgm:pt modelId="{675D2485-1BE1-4492-A5E0-9BA7C724BE6E}" type="pres">
      <dgm:prSet presAssocID="{54CA55BF-7853-4F13-853C-C87E17DDD133}" presName="node" presStyleLbl="node1" presStyleIdx="1" presStyleCnt="8" custScaleX="132767">
        <dgm:presLayoutVars>
          <dgm:bulletEnabled val="1"/>
        </dgm:presLayoutVars>
      </dgm:prSet>
      <dgm:spPr/>
      <dgm:t>
        <a:bodyPr/>
        <a:lstStyle/>
        <a:p>
          <a:endParaRPr lang="es-MX"/>
        </a:p>
      </dgm:t>
    </dgm:pt>
    <dgm:pt modelId="{55B46E23-182F-4C85-BD0A-0F1A5D738954}" type="pres">
      <dgm:prSet presAssocID="{54CA55BF-7853-4F13-853C-C87E17DDD133}" presName="spNode" presStyleCnt="0"/>
      <dgm:spPr/>
      <dgm:t>
        <a:bodyPr/>
        <a:lstStyle/>
        <a:p>
          <a:endParaRPr lang="es-MX"/>
        </a:p>
      </dgm:t>
    </dgm:pt>
    <dgm:pt modelId="{07D95EC7-1931-4A3D-A675-EC8DBBB0A319}" type="pres">
      <dgm:prSet presAssocID="{64A06218-602B-4E60-AA79-AAD4E01757D2}" presName="sibTrans" presStyleLbl="sibTrans1D1" presStyleIdx="1" presStyleCnt="8"/>
      <dgm:spPr/>
      <dgm:t>
        <a:bodyPr/>
        <a:lstStyle/>
        <a:p>
          <a:endParaRPr lang="es-MX"/>
        </a:p>
      </dgm:t>
    </dgm:pt>
    <dgm:pt modelId="{0A91782D-E292-4A24-BC5A-961E3257F185}" type="pres">
      <dgm:prSet presAssocID="{37AA8342-32D2-4362-BC18-4378DCECF557}" presName="node" presStyleLbl="node1" presStyleIdx="2" presStyleCnt="8" custScaleX="164801">
        <dgm:presLayoutVars>
          <dgm:bulletEnabled val="1"/>
        </dgm:presLayoutVars>
      </dgm:prSet>
      <dgm:spPr/>
      <dgm:t>
        <a:bodyPr/>
        <a:lstStyle/>
        <a:p>
          <a:endParaRPr lang="es-MX"/>
        </a:p>
      </dgm:t>
    </dgm:pt>
    <dgm:pt modelId="{B6364BEF-6A8E-43AB-B804-1CEEF92BB8C5}" type="pres">
      <dgm:prSet presAssocID="{37AA8342-32D2-4362-BC18-4378DCECF557}" presName="spNode" presStyleCnt="0"/>
      <dgm:spPr/>
      <dgm:t>
        <a:bodyPr/>
        <a:lstStyle/>
        <a:p>
          <a:endParaRPr lang="es-MX"/>
        </a:p>
      </dgm:t>
    </dgm:pt>
    <dgm:pt modelId="{C0C6C5F3-A676-4E2E-BAE9-5396492ACBDD}" type="pres">
      <dgm:prSet presAssocID="{C0663ADC-E828-43DC-984D-EC1F7B969C0F}" presName="sibTrans" presStyleLbl="sibTrans1D1" presStyleIdx="2" presStyleCnt="8"/>
      <dgm:spPr/>
      <dgm:t>
        <a:bodyPr/>
        <a:lstStyle/>
        <a:p>
          <a:endParaRPr lang="es-MX"/>
        </a:p>
      </dgm:t>
    </dgm:pt>
    <dgm:pt modelId="{A72F4038-85EC-45D4-9CA8-7B8A2255473D}" type="pres">
      <dgm:prSet presAssocID="{770D50F4-45CB-41DC-818D-F829B8C67951}" presName="node" presStyleLbl="node1" presStyleIdx="3" presStyleCnt="8" custScaleX="156657" custScaleY="118612">
        <dgm:presLayoutVars>
          <dgm:bulletEnabled val="1"/>
        </dgm:presLayoutVars>
      </dgm:prSet>
      <dgm:spPr/>
      <dgm:t>
        <a:bodyPr/>
        <a:lstStyle/>
        <a:p>
          <a:endParaRPr lang="es-MX"/>
        </a:p>
      </dgm:t>
    </dgm:pt>
    <dgm:pt modelId="{94B579F6-1B62-4B82-84A7-2EB0E45E0ACA}" type="pres">
      <dgm:prSet presAssocID="{770D50F4-45CB-41DC-818D-F829B8C67951}" presName="spNode" presStyleCnt="0"/>
      <dgm:spPr/>
      <dgm:t>
        <a:bodyPr/>
        <a:lstStyle/>
        <a:p>
          <a:endParaRPr lang="es-MX"/>
        </a:p>
      </dgm:t>
    </dgm:pt>
    <dgm:pt modelId="{CAC783EC-27FC-4B61-89FA-0C119CFE69AD}" type="pres">
      <dgm:prSet presAssocID="{6D6CEF3C-E735-4A15-B743-1FC1A9F96B69}" presName="sibTrans" presStyleLbl="sibTrans1D1" presStyleIdx="3" presStyleCnt="8"/>
      <dgm:spPr/>
      <dgm:t>
        <a:bodyPr/>
        <a:lstStyle/>
        <a:p>
          <a:endParaRPr lang="es-MX"/>
        </a:p>
      </dgm:t>
    </dgm:pt>
    <dgm:pt modelId="{C997F18B-8B66-47B6-806F-4AE0E76F648A}" type="pres">
      <dgm:prSet presAssocID="{75839BCB-F08A-4596-8269-31AF13BF6723}" presName="node" presStyleLbl="node1" presStyleIdx="4" presStyleCnt="8" custScaleX="160555">
        <dgm:presLayoutVars>
          <dgm:bulletEnabled val="1"/>
        </dgm:presLayoutVars>
      </dgm:prSet>
      <dgm:spPr/>
      <dgm:t>
        <a:bodyPr/>
        <a:lstStyle/>
        <a:p>
          <a:endParaRPr lang="es-MX"/>
        </a:p>
      </dgm:t>
    </dgm:pt>
    <dgm:pt modelId="{B787D6E4-8394-471D-9BCD-B8386CCE8EDD}" type="pres">
      <dgm:prSet presAssocID="{75839BCB-F08A-4596-8269-31AF13BF6723}" presName="spNode" presStyleCnt="0"/>
      <dgm:spPr/>
      <dgm:t>
        <a:bodyPr/>
        <a:lstStyle/>
        <a:p>
          <a:endParaRPr lang="es-MX"/>
        </a:p>
      </dgm:t>
    </dgm:pt>
    <dgm:pt modelId="{A5E6C99A-055F-4E46-8012-91CEDF68DFA9}" type="pres">
      <dgm:prSet presAssocID="{4A07AC30-3C80-4974-B09D-623D8C3DB844}" presName="sibTrans" presStyleLbl="sibTrans1D1" presStyleIdx="4" presStyleCnt="8"/>
      <dgm:spPr/>
      <dgm:t>
        <a:bodyPr/>
        <a:lstStyle/>
        <a:p>
          <a:endParaRPr lang="es-MX"/>
        </a:p>
      </dgm:t>
    </dgm:pt>
    <dgm:pt modelId="{EF8EE7AB-3CC5-4E74-95F1-B564C60F4F92}" type="pres">
      <dgm:prSet presAssocID="{8FEA4E87-F478-46CB-AAE9-0B6ABDC7CE60}" presName="node" presStyleLbl="node1" presStyleIdx="5" presStyleCnt="8" custScaleX="129269">
        <dgm:presLayoutVars>
          <dgm:bulletEnabled val="1"/>
        </dgm:presLayoutVars>
      </dgm:prSet>
      <dgm:spPr/>
      <dgm:t>
        <a:bodyPr/>
        <a:lstStyle/>
        <a:p>
          <a:endParaRPr lang="es-MX"/>
        </a:p>
      </dgm:t>
    </dgm:pt>
    <dgm:pt modelId="{59815CB3-F837-47DE-9C9C-A0E70DF34829}" type="pres">
      <dgm:prSet presAssocID="{8FEA4E87-F478-46CB-AAE9-0B6ABDC7CE60}" presName="spNode" presStyleCnt="0"/>
      <dgm:spPr/>
      <dgm:t>
        <a:bodyPr/>
        <a:lstStyle/>
        <a:p>
          <a:endParaRPr lang="es-MX"/>
        </a:p>
      </dgm:t>
    </dgm:pt>
    <dgm:pt modelId="{2CE9381F-E375-458D-8CB4-2D6BF2B1B2DC}" type="pres">
      <dgm:prSet presAssocID="{B462C1B1-7AD1-4264-9CE5-B4F09E28A099}" presName="sibTrans" presStyleLbl="sibTrans1D1" presStyleIdx="5" presStyleCnt="8"/>
      <dgm:spPr/>
      <dgm:t>
        <a:bodyPr/>
        <a:lstStyle/>
        <a:p>
          <a:endParaRPr lang="es-MX"/>
        </a:p>
      </dgm:t>
    </dgm:pt>
    <dgm:pt modelId="{13DD008A-CCE1-4B53-9AE0-C6288B4C304C}" type="pres">
      <dgm:prSet presAssocID="{BB919AEA-931B-488E-9527-31F4C5295E50}" presName="node" presStyleLbl="node1" presStyleIdx="6" presStyleCnt="8" custScaleX="207771">
        <dgm:presLayoutVars>
          <dgm:bulletEnabled val="1"/>
        </dgm:presLayoutVars>
      </dgm:prSet>
      <dgm:spPr/>
      <dgm:t>
        <a:bodyPr/>
        <a:lstStyle/>
        <a:p>
          <a:endParaRPr lang="es-MX"/>
        </a:p>
      </dgm:t>
    </dgm:pt>
    <dgm:pt modelId="{5446BF10-5B05-4E7E-8000-D31BDFEDB449}" type="pres">
      <dgm:prSet presAssocID="{BB919AEA-931B-488E-9527-31F4C5295E50}" presName="spNode" presStyleCnt="0"/>
      <dgm:spPr/>
      <dgm:t>
        <a:bodyPr/>
        <a:lstStyle/>
        <a:p>
          <a:endParaRPr lang="es-MX"/>
        </a:p>
      </dgm:t>
    </dgm:pt>
    <dgm:pt modelId="{E9E9862F-23F7-44C0-8274-7266792161FC}" type="pres">
      <dgm:prSet presAssocID="{3B09A3A4-B8E5-491D-8A4B-526951443D4E}" presName="sibTrans" presStyleLbl="sibTrans1D1" presStyleIdx="6" presStyleCnt="8"/>
      <dgm:spPr/>
      <dgm:t>
        <a:bodyPr/>
        <a:lstStyle/>
        <a:p>
          <a:endParaRPr lang="es-MX"/>
        </a:p>
      </dgm:t>
    </dgm:pt>
    <dgm:pt modelId="{2925DBC5-BFA1-4143-925E-F5B2410CEF5A}" type="pres">
      <dgm:prSet presAssocID="{0E436709-EB2D-43AE-AA0E-273B50D25B7C}" presName="node" presStyleLbl="node1" presStyleIdx="7" presStyleCnt="8" custScaleX="158070">
        <dgm:presLayoutVars>
          <dgm:bulletEnabled val="1"/>
        </dgm:presLayoutVars>
      </dgm:prSet>
      <dgm:spPr/>
      <dgm:t>
        <a:bodyPr/>
        <a:lstStyle/>
        <a:p>
          <a:endParaRPr lang="es-MX"/>
        </a:p>
      </dgm:t>
    </dgm:pt>
    <dgm:pt modelId="{9A72C228-A9AA-4BA8-B9DC-CC8C52EF0450}" type="pres">
      <dgm:prSet presAssocID="{0E436709-EB2D-43AE-AA0E-273B50D25B7C}" presName="spNode" presStyleCnt="0"/>
      <dgm:spPr/>
      <dgm:t>
        <a:bodyPr/>
        <a:lstStyle/>
        <a:p>
          <a:endParaRPr lang="es-MX"/>
        </a:p>
      </dgm:t>
    </dgm:pt>
    <dgm:pt modelId="{84D52F11-C2BF-4C16-A0BB-4108F8CD22E6}" type="pres">
      <dgm:prSet presAssocID="{A43E1B0E-9B4E-4AE8-A1AC-2607A29F597B}" presName="sibTrans" presStyleLbl="sibTrans1D1" presStyleIdx="7" presStyleCnt="8"/>
      <dgm:spPr/>
      <dgm:t>
        <a:bodyPr/>
        <a:lstStyle/>
        <a:p>
          <a:endParaRPr lang="es-MX"/>
        </a:p>
      </dgm:t>
    </dgm:pt>
  </dgm:ptLst>
  <dgm:cxnLst>
    <dgm:cxn modelId="{C5291067-ABAA-4236-AFF3-34B89B985D62}" type="presOf" srcId="{B462C1B1-7AD1-4264-9CE5-B4F09E28A099}" destId="{2CE9381F-E375-458D-8CB4-2D6BF2B1B2DC}" srcOrd="0" destOrd="0" presId="urn:microsoft.com/office/officeart/2005/8/layout/cycle5"/>
    <dgm:cxn modelId="{EC2C6608-E486-4F44-9D1E-A1564EF84A2C}" type="presOf" srcId="{3B09A3A4-B8E5-491D-8A4B-526951443D4E}" destId="{E9E9862F-23F7-44C0-8274-7266792161FC}" srcOrd="0" destOrd="0" presId="urn:microsoft.com/office/officeart/2005/8/layout/cycle5"/>
    <dgm:cxn modelId="{CC56F3D8-B827-4CF5-A68A-3EBFAE69C94C}" srcId="{50BB376B-16FB-4251-8761-4F23590C061E}" destId="{8DDE5776-2946-4EC2-9784-CC5092721A63}" srcOrd="0" destOrd="0" parTransId="{37032A67-3A7A-4634-8C1A-2412E8A06EF9}" sibTransId="{275F14BB-0681-4AAB-B00A-CF64B94FC598}"/>
    <dgm:cxn modelId="{1D6C75EF-1048-45AF-A361-16A2B7A31570}" type="presOf" srcId="{8DDE5776-2946-4EC2-9784-CC5092721A63}" destId="{64D5A76A-0FAA-49F9-888E-CD276FD39DDE}" srcOrd="0" destOrd="0" presId="urn:microsoft.com/office/officeart/2005/8/layout/cycle5"/>
    <dgm:cxn modelId="{6ADBFFEF-A4A0-4234-B3A4-1E109D56D0E6}" type="presOf" srcId="{C0663ADC-E828-43DC-984D-EC1F7B969C0F}" destId="{C0C6C5F3-A676-4E2E-BAE9-5396492ACBDD}" srcOrd="0" destOrd="0" presId="urn:microsoft.com/office/officeart/2005/8/layout/cycle5"/>
    <dgm:cxn modelId="{AE80169F-3BBD-4FBD-AF59-8F1953F47B2B}" type="presOf" srcId="{75839BCB-F08A-4596-8269-31AF13BF6723}" destId="{C997F18B-8B66-47B6-806F-4AE0E76F648A}" srcOrd="0" destOrd="0" presId="urn:microsoft.com/office/officeart/2005/8/layout/cycle5"/>
    <dgm:cxn modelId="{2A3840B0-FFA1-4BFD-9FC1-7F8B01BD034C}" srcId="{50BB376B-16FB-4251-8761-4F23590C061E}" destId="{BB919AEA-931B-488E-9527-31F4C5295E50}" srcOrd="6" destOrd="0" parTransId="{C538A0C3-8BFF-4722-8CD1-351992DD2015}" sibTransId="{3B09A3A4-B8E5-491D-8A4B-526951443D4E}"/>
    <dgm:cxn modelId="{2106F83C-8A01-47FF-8B35-15AEA0BE9575}" srcId="{50BB376B-16FB-4251-8761-4F23590C061E}" destId="{8FEA4E87-F478-46CB-AAE9-0B6ABDC7CE60}" srcOrd="5" destOrd="0" parTransId="{F3AA5C51-E746-4001-A346-D72A03BF3567}" sibTransId="{B462C1B1-7AD1-4264-9CE5-B4F09E28A099}"/>
    <dgm:cxn modelId="{196CC7E5-BAB0-45EB-98B1-76017E02F413}" type="presOf" srcId="{50BB376B-16FB-4251-8761-4F23590C061E}" destId="{97855414-C054-4718-9A43-4C795F1BC0B7}" srcOrd="0" destOrd="0" presId="urn:microsoft.com/office/officeart/2005/8/layout/cycle5"/>
    <dgm:cxn modelId="{A3180EC5-4B0F-4185-A641-7298A52A38DC}" type="presOf" srcId="{A43E1B0E-9B4E-4AE8-A1AC-2607A29F597B}" destId="{84D52F11-C2BF-4C16-A0BB-4108F8CD22E6}" srcOrd="0" destOrd="0" presId="urn:microsoft.com/office/officeart/2005/8/layout/cycle5"/>
    <dgm:cxn modelId="{367AF127-96AB-4B7D-80FC-F34F0CF84EFD}" type="presOf" srcId="{770D50F4-45CB-41DC-818D-F829B8C67951}" destId="{A72F4038-85EC-45D4-9CA8-7B8A2255473D}" srcOrd="0" destOrd="0" presId="urn:microsoft.com/office/officeart/2005/8/layout/cycle5"/>
    <dgm:cxn modelId="{A4CD6495-EB30-453C-9628-00FDE98895B0}" srcId="{50BB376B-16FB-4251-8761-4F23590C061E}" destId="{0E436709-EB2D-43AE-AA0E-273B50D25B7C}" srcOrd="7" destOrd="0" parTransId="{983642ED-FC57-4168-ABFC-17B708ABCFA2}" sibTransId="{A43E1B0E-9B4E-4AE8-A1AC-2607A29F597B}"/>
    <dgm:cxn modelId="{A0E1AE0D-7990-4E63-B236-A326CD35A21F}" srcId="{50BB376B-16FB-4251-8761-4F23590C061E}" destId="{54CA55BF-7853-4F13-853C-C87E17DDD133}" srcOrd="1" destOrd="0" parTransId="{22E2291C-12A9-4F6E-A336-6351852B02CC}" sibTransId="{64A06218-602B-4E60-AA79-AAD4E01757D2}"/>
    <dgm:cxn modelId="{812997AA-2E57-461B-934C-C45FBB1304FE}" type="presOf" srcId="{0E436709-EB2D-43AE-AA0E-273B50D25B7C}" destId="{2925DBC5-BFA1-4143-925E-F5B2410CEF5A}" srcOrd="0" destOrd="0" presId="urn:microsoft.com/office/officeart/2005/8/layout/cycle5"/>
    <dgm:cxn modelId="{E4B6068D-FDBA-498A-A168-1CCE6C7FC9E3}" type="presOf" srcId="{6D6CEF3C-E735-4A15-B743-1FC1A9F96B69}" destId="{CAC783EC-27FC-4B61-89FA-0C119CFE69AD}" srcOrd="0" destOrd="0" presId="urn:microsoft.com/office/officeart/2005/8/layout/cycle5"/>
    <dgm:cxn modelId="{5AB37F9C-67F1-4D90-BD74-B5D03A2F14C4}" type="presOf" srcId="{BB919AEA-931B-488E-9527-31F4C5295E50}" destId="{13DD008A-CCE1-4B53-9AE0-C6288B4C304C}" srcOrd="0" destOrd="0" presId="urn:microsoft.com/office/officeart/2005/8/layout/cycle5"/>
    <dgm:cxn modelId="{67243682-5A39-40A6-800E-A819F34423A0}" type="presOf" srcId="{4A07AC30-3C80-4974-B09D-623D8C3DB844}" destId="{A5E6C99A-055F-4E46-8012-91CEDF68DFA9}" srcOrd="0" destOrd="0" presId="urn:microsoft.com/office/officeart/2005/8/layout/cycle5"/>
    <dgm:cxn modelId="{10A6F267-DBD6-4C6B-BBB2-D5C656539AD5}" srcId="{50BB376B-16FB-4251-8761-4F23590C061E}" destId="{770D50F4-45CB-41DC-818D-F829B8C67951}" srcOrd="3" destOrd="0" parTransId="{3877EF05-139D-4025-BF35-50290A0BF468}" sibTransId="{6D6CEF3C-E735-4A15-B743-1FC1A9F96B69}"/>
    <dgm:cxn modelId="{63D62AAD-682D-470F-874B-CA196D9AEB2E}" srcId="{50BB376B-16FB-4251-8761-4F23590C061E}" destId="{75839BCB-F08A-4596-8269-31AF13BF6723}" srcOrd="4" destOrd="0" parTransId="{2A623F63-6FF9-4D35-BDAB-C7ED0DD4F905}" sibTransId="{4A07AC30-3C80-4974-B09D-623D8C3DB844}"/>
    <dgm:cxn modelId="{30152CEF-EB67-46B8-9F2A-0E55C6FB9E87}" type="presOf" srcId="{37AA8342-32D2-4362-BC18-4378DCECF557}" destId="{0A91782D-E292-4A24-BC5A-961E3257F185}" srcOrd="0" destOrd="0" presId="urn:microsoft.com/office/officeart/2005/8/layout/cycle5"/>
    <dgm:cxn modelId="{0B490479-614C-4E4E-BB72-7563D56E99D0}" type="presOf" srcId="{54CA55BF-7853-4F13-853C-C87E17DDD133}" destId="{675D2485-1BE1-4492-A5E0-9BA7C724BE6E}" srcOrd="0" destOrd="0" presId="urn:microsoft.com/office/officeart/2005/8/layout/cycle5"/>
    <dgm:cxn modelId="{14EC8FCF-B086-4D7E-BD00-06ADDAB6A183}" type="presOf" srcId="{8FEA4E87-F478-46CB-AAE9-0B6ABDC7CE60}" destId="{EF8EE7AB-3CC5-4E74-95F1-B564C60F4F92}" srcOrd="0" destOrd="0" presId="urn:microsoft.com/office/officeart/2005/8/layout/cycle5"/>
    <dgm:cxn modelId="{E26E34C9-7166-45DC-95A4-01F6FF26ACEE}" srcId="{50BB376B-16FB-4251-8761-4F23590C061E}" destId="{37AA8342-32D2-4362-BC18-4378DCECF557}" srcOrd="2" destOrd="0" parTransId="{7BC0D0BA-D73C-4CFD-A213-75E357257DEB}" sibTransId="{C0663ADC-E828-43DC-984D-EC1F7B969C0F}"/>
    <dgm:cxn modelId="{3A67A96F-3F2E-4895-8137-BE5DABB78121}" type="presOf" srcId="{275F14BB-0681-4AAB-B00A-CF64B94FC598}" destId="{7AEEB0C7-E05E-4976-9878-BBB4D0494A1A}" srcOrd="0" destOrd="0" presId="urn:microsoft.com/office/officeart/2005/8/layout/cycle5"/>
    <dgm:cxn modelId="{BEC95E25-CE0B-43F6-BF7F-9467440B73BA}" type="presOf" srcId="{64A06218-602B-4E60-AA79-AAD4E01757D2}" destId="{07D95EC7-1931-4A3D-A675-EC8DBBB0A319}" srcOrd="0" destOrd="0" presId="urn:microsoft.com/office/officeart/2005/8/layout/cycle5"/>
    <dgm:cxn modelId="{5B90C2AA-D9A1-4CBF-B16D-0AA55C03541B}" type="presParOf" srcId="{97855414-C054-4718-9A43-4C795F1BC0B7}" destId="{64D5A76A-0FAA-49F9-888E-CD276FD39DDE}" srcOrd="0" destOrd="0" presId="urn:microsoft.com/office/officeart/2005/8/layout/cycle5"/>
    <dgm:cxn modelId="{12AD8083-94C4-4DF2-B152-D9AB5CDA4E02}" type="presParOf" srcId="{97855414-C054-4718-9A43-4C795F1BC0B7}" destId="{EC577A77-C888-49D3-B8D3-27799FBC652A}" srcOrd="1" destOrd="0" presId="urn:microsoft.com/office/officeart/2005/8/layout/cycle5"/>
    <dgm:cxn modelId="{C49C57CE-31B8-4D6F-8F75-4383CB397DD0}" type="presParOf" srcId="{97855414-C054-4718-9A43-4C795F1BC0B7}" destId="{7AEEB0C7-E05E-4976-9878-BBB4D0494A1A}" srcOrd="2" destOrd="0" presId="urn:microsoft.com/office/officeart/2005/8/layout/cycle5"/>
    <dgm:cxn modelId="{8D83619C-A3B0-4D5C-A65C-894236EC6690}" type="presParOf" srcId="{97855414-C054-4718-9A43-4C795F1BC0B7}" destId="{675D2485-1BE1-4492-A5E0-9BA7C724BE6E}" srcOrd="3" destOrd="0" presId="urn:microsoft.com/office/officeart/2005/8/layout/cycle5"/>
    <dgm:cxn modelId="{864886AA-870E-4629-91AD-1DB79C87C52E}" type="presParOf" srcId="{97855414-C054-4718-9A43-4C795F1BC0B7}" destId="{55B46E23-182F-4C85-BD0A-0F1A5D738954}" srcOrd="4" destOrd="0" presId="urn:microsoft.com/office/officeart/2005/8/layout/cycle5"/>
    <dgm:cxn modelId="{5A8DDEA3-60F5-42DE-8015-AF384B4E47B8}" type="presParOf" srcId="{97855414-C054-4718-9A43-4C795F1BC0B7}" destId="{07D95EC7-1931-4A3D-A675-EC8DBBB0A319}" srcOrd="5" destOrd="0" presId="urn:microsoft.com/office/officeart/2005/8/layout/cycle5"/>
    <dgm:cxn modelId="{6AB71EC6-EC64-40C3-ACD9-CB0A9823F600}" type="presParOf" srcId="{97855414-C054-4718-9A43-4C795F1BC0B7}" destId="{0A91782D-E292-4A24-BC5A-961E3257F185}" srcOrd="6" destOrd="0" presId="urn:microsoft.com/office/officeart/2005/8/layout/cycle5"/>
    <dgm:cxn modelId="{67AA8014-4FFC-4B5D-8C68-70E5CC4BDA30}" type="presParOf" srcId="{97855414-C054-4718-9A43-4C795F1BC0B7}" destId="{B6364BEF-6A8E-43AB-B804-1CEEF92BB8C5}" srcOrd="7" destOrd="0" presId="urn:microsoft.com/office/officeart/2005/8/layout/cycle5"/>
    <dgm:cxn modelId="{318842B3-37FC-4497-8C67-BEF8D340E211}" type="presParOf" srcId="{97855414-C054-4718-9A43-4C795F1BC0B7}" destId="{C0C6C5F3-A676-4E2E-BAE9-5396492ACBDD}" srcOrd="8" destOrd="0" presId="urn:microsoft.com/office/officeart/2005/8/layout/cycle5"/>
    <dgm:cxn modelId="{DEB91980-972B-4FF2-8785-6A3ADBBBF447}" type="presParOf" srcId="{97855414-C054-4718-9A43-4C795F1BC0B7}" destId="{A72F4038-85EC-45D4-9CA8-7B8A2255473D}" srcOrd="9" destOrd="0" presId="urn:microsoft.com/office/officeart/2005/8/layout/cycle5"/>
    <dgm:cxn modelId="{7426115D-F795-4882-9BC8-1EA9918090A4}" type="presParOf" srcId="{97855414-C054-4718-9A43-4C795F1BC0B7}" destId="{94B579F6-1B62-4B82-84A7-2EB0E45E0ACA}" srcOrd="10" destOrd="0" presId="urn:microsoft.com/office/officeart/2005/8/layout/cycle5"/>
    <dgm:cxn modelId="{8B230F32-C8D0-44A4-841E-A6EF10B932F4}" type="presParOf" srcId="{97855414-C054-4718-9A43-4C795F1BC0B7}" destId="{CAC783EC-27FC-4B61-89FA-0C119CFE69AD}" srcOrd="11" destOrd="0" presId="urn:microsoft.com/office/officeart/2005/8/layout/cycle5"/>
    <dgm:cxn modelId="{2BBC58E1-10AC-4137-AF22-2126E64611AB}" type="presParOf" srcId="{97855414-C054-4718-9A43-4C795F1BC0B7}" destId="{C997F18B-8B66-47B6-806F-4AE0E76F648A}" srcOrd="12" destOrd="0" presId="urn:microsoft.com/office/officeart/2005/8/layout/cycle5"/>
    <dgm:cxn modelId="{C5139988-337F-48EA-8723-4954F643B806}" type="presParOf" srcId="{97855414-C054-4718-9A43-4C795F1BC0B7}" destId="{B787D6E4-8394-471D-9BCD-B8386CCE8EDD}" srcOrd="13" destOrd="0" presId="urn:microsoft.com/office/officeart/2005/8/layout/cycle5"/>
    <dgm:cxn modelId="{F130F755-151E-4C50-B114-2A3CD1AFE992}" type="presParOf" srcId="{97855414-C054-4718-9A43-4C795F1BC0B7}" destId="{A5E6C99A-055F-4E46-8012-91CEDF68DFA9}" srcOrd="14" destOrd="0" presId="urn:microsoft.com/office/officeart/2005/8/layout/cycle5"/>
    <dgm:cxn modelId="{292EAE7F-FDB0-4470-81F7-2D8E06AFCFA4}" type="presParOf" srcId="{97855414-C054-4718-9A43-4C795F1BC0B7}" destId="{EF8EE7AB-3CC5-4E74-95F1-B564C60F4F92}" srcOrd="15" destOrd="0" presId="urn:microsoft.com/office/officeart/2005/8/layout/cycle5"/>
    <dgm:cxn modelId="{D70FCD34-648A-4DEF-A73B-7F7C6C13CC66}" type="presParOf" srcId="{97855414-C054-4718-9A43-4C795F1BC0B7}" destId="{59815CB3-F837-47DE-9C9C-A0E70DF34829}" srcOrd="16" destOrd="0" presId="urn:microsoft.com/office/officeart/2005/8/layout/cycle5"/>
    <dgm:cxn modelId="{AD5A81EE-C61F-4D00-BC8C-069CB75596C8}" type="presParOf" srcId="{97855414-C054-4718-9A43-4C795F1BC0B7}" destId="{2CE9381F-E375-458D-8CB4-2D6BF2B1B2DC}" srcOrd="17" destOrd="0" presId="urn:microsoft.com/office/officeart/2005/8/layout/cycle5"/>
    <dgm:cxn modelId="{24A349ED-91AE-4A61-BA1B-42D813D9067D}" type="presParOf" srcId="{97855414-C054-4718-9A43-4C795F1BC0B7}" destId="{13DD008A-CCE1-4B53-9AE0-C6288B4C304C}" srcOrd="18" destOrd="0" presId="urn:microsoft.com/office/officeart/2005/8/layout/cycle5"/>
    <dgm:cxn modelId="{D123FC29-362A-4D92-AA27-A227F3983949}" type="presParOf" srcId="{97855414-C054-4718-9A43-4C795F1BC0B7}" destId="{5446BF10-5B05-4E7E-8000-D31BDFEDB449}" srcOrd="19" destOrd="0" presId="urn:microsoft.com/office/officeart/2005/8/layout/cycle5"/>
    <dgm:cxn modelId="{F9A9330D-CF54-4F1C-A51B-A845610B488B}" type="presParOf" srcId="{97855414-C054-4718-9A43-4C795F1BC0B7}" destId="{E9E9862F-23F7-44C0-8274-7266792161FC}" srcOrd="20" destOrd="0" presId="urn:microsoft.com/office/officeart/2005/8/layout/cycle5"/>
    <dgm:cxn modelId="{FCE4ED77-203C-48AC-859A-EDC66283DCC1}" type="presParOf" srcId="{97855414-C054-4718-9A43-4C795F1BC0B7}" destId="{2925DBC5-BFA1-4143-925E-F5B2410CEF5A}" srcOrd="21" destOrd="0" presId="urn:microsoft.com/office/officeart/2005/8/layout/cycle5"/>
    <dgm:cxn modelId="{43E7D058-925C-41EB-BE75-23873BFCB00A}" type="presParOf" srcId="{97855414-C054-4718-9A43-4C795F1BC0B7}" destId="{9A72C228-A9AA-4BA8-B9DC-CC8C52EF0450}" srcOrd="22" destOrd="0" presId="urn:microsoft.com/office/officeart/2005/8/layout/cycle5"/>
    <dgm:cxn modelId="{F90FC42D-2EB3-4BD0-94CC-4D83D8E1903E}" type="presParOf" srcId="{97855414-C054-4718-9A43-4C795F1BC0B7}" destId="{84D52F11-C2BF-4C16-A0BB-4108F8CD22E6}" srcOrd="23"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A244ED-01C8-4685-A409-E1B27A57514B}">
      <dsp:nvSpPr>
        <dsp:cNvPr id="0" name=""/>
        <dsp:cNvSpPr/>
      </dsp:nvSpPr>
      <dsp:spPr>
        <a:xfrm>
          <a:off x="0" y="388738"/>
          <a:ext cx="8205992" cy="6048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5D8637B-1B99-4DD1-80BA-59AB86DA2DEF}">
      <dsp:nvSpPr>
        <dsp:cNvPr id="0" name=""/>
        <dsp:cNvSpPr/>
      </dsp:nvSpPr>
      <dsp:spPr>
        <a:xfrm>
          <a:off x="410299" y="34498"/>
          <a:ext cx="7222864" cy="70848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117" tIns="0" rIns="217117" bIns="0" numCol="1" spcCol="1270" anchor="ctr" anchorCtr="0">
          <a:noAutofit/>
        </a:bodyPr>
        <a:lstStyle/>
        <a:p>
          <a:pPr lvl="0" algn="l" defTabSz="800100">
            <a:lnSpc>
              <a:spcPct val="90000"/>
            </a:lnSpc>
            <a:spcBef>
              <a:spcPct val="0"/>
            </a:spcBef>
            <a:spcAft>
              <a:spcPct val="35000"/>
            </a:spcAft>
          </a:pPr>
          <a:r>
            <a:rPr lang="es-ES" sz="1800" kern="1200" dirty="0" smtClean="0"/>
            <a:t>Este tipo de administración apareció recientemente en 1954 con Peter F. Drucker, que se considera el creador de la APO</a:t>
          </a:r>
          <a:endParaRPr lang="es-MX" sz="1800" kern="1200" dirty="0"/>
        </a:p>
      </dsp:txBody>
      <dsp:txXfrm>
        <a:off x="410299" y="34498"/>
        <a:ext cx="7222864" cy="708480"/>
      </dsp:txXfrm>
    </dsp:sp>
    <dsp:sp modelId="{46D4BFE8-F7E0-4FB4-B166-500960CB9843}">
      <dsp:nvSpPr>
        <dsp:cNvPr id="0" name=""/>
        <dsp:cNvSpPr/>
      </dsp:nvSpPr>
      <dsp:spPr>
        <a:xfrm>
          <a:off x="0" y="1477378"/>
          <a:ext cx="8205992" cy="604800"/>
        </a:xfrm>
        <a:prstGeom prst="rect">
          <a:avLst/>
        </a:prstGeom>
        <a:solidFill>
          <a:schemeClr val="lt1">
            <a:alpha val="90000"/>
            <a:hueOff val="0"/>
            <a:satOff val="0"/>
            <a:lumOff val="0"/>
            <a:alphaOff val="0"/>
          </a:schemeClr>
        </a:solidFill>
        <a:ln w="9525" cap="flat" cmpd="sng" algn="ctr">
          <a:solidFill>
            <a:schemeClr val="accent3">
              <a:hueOff val="2812566"/>
              <a:satOff val="-4220"/>
              <a:lumOff val="-686"/>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05DC0B13-2D45-43A3-A827-CF3084B1BDBD}">
      <dsp:nvSpPr>
        <dsp:cNvPr id="0" name=""/>
        <dsp:cNvSpPr/>
      </dsp:nvSpPr>
      <dsp:spPr>
        <a:xfrm>
          <a:off x="410299" y="1123138"/>
          <a:ext cx="7222864" cy="708480"/>
        </a:xfrm>
        <a:prstGeom prst="roundRect">
          <a:avLst/>
        </a:prstGeom>
        <a:gradFill rotWithShape="0">
          <a:gsLst>
            <a:gs pos="0">
              <a:schemeClr val="accent3">
                <a:hueOff val="2812566"/>
                <a:satOff val="-4220"/>
                <a:lumOff val="-686"/>
                <a:alphaOff val="0"/>
                <a:shade val="51000"/>
                <a:satMod val="130000"/>
              </a:schemeClr>
            </a:gs>
            <a:gs pos="80000">
              <a:schemeClr val="accent3">
                <a:hueOff val="2812566"/>
                <a:satOff val="-4220"/>
                <a:lumOff val="-686"/>
                <a:alphaOff val="0"/>
                <a:shade val="93000"/>
                <a:satMod val="130000"/>
              </a:schemeClr>
            </a:gs>
            <a:gs pos="100000">
              <a:schemeClr val="accent3">
                <a:hueOff val="2812566"/>
                <a:satOff val="-4220"/>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117" tIns="0" rIns="217117" bIns="0" numCol="1" spcCol="1270" anchor="ctr" anchorCtr="0">
          <a:noAutofit/>
        </a:bodyPr>
        <a:lstStyle/>
        <a:p>
          <a:pPr lvl="0" algn="l" defTabSz="800100">
            <a:lnSpc>
              <a:spcPct val="90000"/>
            </a:lnSpc>
            <a:spcBef>
              <a:spcPct val="0"/>
            </a:spcBef>
            <a:spcAft>
              <a:spcPct val="35000"/>
            </a:spcAft>
          </a:pPr>
          <a:r>
            <a:rPr lang="es-ES" sz="1800" kern="1200" dirty="0" smtClean="0"/>
            <a:t>La APO surgió cuando la empresa privada norteamericana estaba sufriendo fuertes presiones.</a:t>
          </a:r>
          <a:endParaRPr lang="es-MX" sz="1800" kern="1200" dirty="0"/>
        </a:p>
      </dsp:txBody>
      <dsp:txXfrm>
        <a:off x="410299" y="1123138"/>
        <a:ext cx="7222864" cy="708480"/>
      </dsp:txXfrm>
    </dsp:sp>
    <dsp:sp modelId="{590CCA0E-3B12-45FB-A51E-C0E199DFAB3D}">
      <dsp:nvSpPr>
        <dsp:cNvPr id="0" name=""/>
        <dsp:cNvSpPr/>
      </dsp:nvSpPr>
      <dsp:spPr>
        <a:xfrm>
          <a:off x="0" y="2566018"/>
          <a:ext cx="8205992" cy="604800"/>
        </a:xfrm>
        <a:prstGeom prst="rect">
          <a:avLst/>
        </a:prstGeom>
        <a:solidFill>
          <a:schemeClr val="lt1">
            <a:alpha val="90000"/>
            <a:hueOff val="0"/>
            <a:satOff val="0"/>
            <a:lumOff val="0"/>
            <a:alphaOff val="0"/>
          </a:schemeClr>
        </a:solidFill>
        <a:ln w="9525" cap="flat" cmpd="sng" algn="ctr">
          <a:solidFill>
            <a:schemeClr val="accent3">
              <a:hueOff val="5625132"/>
              <a:satOff val="-8440"/>
              <a:lumOff val="-1373"/>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2FF568A-5C7C-435D-8389-095DCF97F286}">
      <dsp:nvSpPr>
        <dsp:cNvPr id="0" name=""/>
        <dsp:cNvSpPr/>
      </dsp:nvSpPr>
      <dsp:spPr>
        <a:xfrm>
          <a:off x="410299" y="2211778"/>
          <a:ext cx="7222864" cy="708480"/>
        </a:xfrm>
        <a:prstGeom prst="roundRect">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117" tIns="0" rIns="217117" bIns="0" numCol="1" spcCol="1270" anchor="ctr" anchorCtr="0">
          <a:noAutofit/>
        </a:bodyPr>
        <a:lstStyle/>
        <a:p>
          <a:pPr lvl="0" algn="l" defTabSz="800100">
            <a:lnSpc>
              <a:spcPct val="90000"/>
            </a:lnSpc>
            <a:spcBef>
              <a:spcPct val="0"/>
            </a:spcBef>
            <a:spcAft>
              <a:spcPct val="35000"/>
            </a:spcAft>
          </a:pPr>
          <a:r>
            <a:rPr lang="es-ES" sz="1800" kern="1200" dirty="0" smtClean="0"/>
            <a:t>Las empresas hacían más fuertes los controles y con eso se cerraba más el círculo vicioso: mayor control, mayor resistencia; mayor resistencia, mayor control</a:t>
          </a:r>
          <a:r>
            <a:rPr lang="es-MX" sz="1800" kern="1200" dirty="0" smtClean="0"/>
            <a:t> </a:t>
          </a:r>
          <a:endParaRPr lang="es-MX" sz="1800" kern="1200" dirty="0"/>
        </a:p>
      </dsp:txBody>
      <dsp:txXfrm>
        <a:off x="410299" y="2211778"/>
        <a:ext cx="7222864" cy="708480"/>
      </dsp:txXfrm>
    </dsp:sp>
    <dsp:sp modelId="{E4EA4C73-E021-41AE-AC7E-87F8883396BA}">
      <dsp:nvSpPr>
        <dsp:cNvPr id="0" name=""/>
        <dsp:cNvSpPr/>
      </dsp:nvSpPr>
      <dsp:spPr>
        <a:xfrm>
          <a:off x="0" y="3654658"/>
          <a:ext cx="8205992" cy="604800"/>
        </a:xfrm>
        <a:prstGeom prst="rect">
          <a:avLst/>
        </a:prstGeom>
        <a:solidFill>
          <a:schemeClr val="lt1">
            <a:alpha val="90000"/>
            <a:hueOff val="0"/>
            <a:satOff val="0"/>
            <a:lumOff val="0"/>
            <a:alphaOff val="0"/>
          </a:schemeClr>
        </a:solidFill>
        <a:ln w="9525" cap="flat" cmpd="sng" algn="ctr">
          <a:solidFill>
            <a:schemeClr val="accent3">
              <a:hueOff val="8437698"/>
              <a:satOff val="-12660"/>
              <a:lumOff val="-2059"/>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089A47E2-B921-48F1-83A6-F642CD14102A}">
      <dsp:nvSpPr>
        <dsp:cNvPr id="0" name=""/>
        <dsp:cNvSpPr/>
      </dsp:nvSpPr>
      <dsp:spPr>
        <a:xfrm>
          <a:off x="410299" y="3300418"/>
          <a:ext cx="7222864" cy="708480"/>
        </a:xfrm>
        <a:prstGeom prst="roundRect">
          <a:avLst/>
        </a:prstGeom>
        <a:gradFill rotWithShape="0">
          <a:gsLst>
            <a:gs pos="0">
              <a:schemeClr val="accent3">
                <a:hueOff val="8437698"/>
                <a:satOff val="-12660"/>
                <a:lumOff val="-2059"/>
                <a:alphaOff val="0"/>
                <a:shade val="51000"/>
                <a:satMod val="130000"/>
              </a:schemeClr>
            </a:gs>
            <a:gs pos="80000">
              <a:schemeClr val="accent3">
                <a:hueOff val="8437698"/>
                <a:satOff val="-12660"/>
                <a:lumOff val="-2059"/>
                <a:alphaOff val="0"/>
                <a:shade val="93000"/>
                <a:satMod val="130000"/>
              </a:schemeClr>
            </a:gs>
            <a:gs pos="100000">
              <a:schemeClr val="accent3">
                <a:hueOff val="8437698"/>
                <a:satOff val="-12660"/>
                <a:lumOff val="-205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117" tIns="0" rIns="217117" bIns="0" numCol="1" spcCol="1270" anchor="ctr" anchorCtr="0">
          <a:noAutofit/>
        </a:bodyPr>
        <a:lstStyle/>
        <a:p>
          <a:pPr lvl="0" algn="l" defTabSz="800100">
            <a:lnSpc>
              <a:spcPct val="90000"/>
            </a:lnSpc>
            <a:spcBef>
              <a:spcPct val="0"/>
            </a:spcBef>
            <a:spcAft>
              <a:spcPct val="35000"/>
            </a:spcAft>
          </a:pPr>
          <a:r>
            <a:rPr lang="es-MX" sz="1800" kern="1200" dirty="0" smtClean="0"/>
            <a:t>La mayor ventaja de la A  x O  es que hace posible que un trabajador se </a:t>
          </a:r>
          <a:r>
            <a:rPr lang="es-MX" sz="1800" kern="1200" dirty="0" err="1" smtClean="0"/>
            <a:t>autocontrole</a:t>
          </a:r>
          <a:r>
            <a:rPr lang="es-MX" sz="1800" kern="1200" dirty="0" smtClean="0"/>
            <a:t>  </a:t>
          </a:r>
          <a:endParaRPr lang="es-MX" sz="1800" kern="1200" dirty="0"/>
        </a:p>
      </dsp:txBody>
      <dsp:txXfrm>
        <a:off x="410299" y="3300418"/>
        <a:ext cx="7222864" cy="708480"/>
      </dsp:txXfrm>
    </dsp:sp>
    <dsp:sp modelId="{D4A55B53-F8B0-479E-AA00-43217E6F0FE3}">
      <dsp:nvSpPr>
        <dsp:cNvPr id="0" name=""/>
        <dsp:cNvSpPr/>
      </dsp:nvSpPr>
      <dsp:spPr>
        <a:xfrm>
          <a:off x="0" y="4743298"/>
          <a:ext cx="8205992" cy="604800"/>
        </a:xfrm>
        <a:prstGeom prst="rect">
          <a:avLst/>
        </a:prstGeom>
        <a:solidFill>
          <a:schemeClr val="lt1">
            <a:alpha val="90000"/>
            <a:hueOff val="0"/>
            <a:satOff val="0"/>
            <a:lumOff val="0"/>
            <a:alphaOff val="0"/>
          </a:schemeClr>
        </a:solidFill>
        <a:ln w="9525" cap="flat" cmpd="sng" algn="ctr">
          <a:solidFill>
            <a:schemeClr val="accent3">
              <a:hueOff val="11250264"/>
              <a:satOff val="-16880"/>
              <a:lumOff val="-2745"/>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E39DD84-ED5C-492D-8980-A4D3BE8B5B12}">
      <dsp:nvSpPr>
        <dsp:cNvPr id="0" name=""/>
        <dsp:cNvSpPr/>
      </dsp:nvSpPr>
      <dsp:spPr>
        <a:xfrm>
          <a:off x="410299" y="4389058"/>
          <a:ext cx="7254917" cy="708480"/>
        </a:xfrm>
        <a:prstGeom prst="roundRect">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117" tIns="0" rIns="217117" bIns="0" numCol="1" spcCol="1270" anchor="ctr" anchorCtr="0">
          <a:noAutofit/>
        </a:bodyPr>
        <a:lstStyle/>
        <a:p>
          <a:pPr lvl="0" algn="l" defTabSz="800100">
            <a:lnSpc>
              <a:spcPct val="90000"/>
            </a:lnSpc>
            <a:spcBef>
              <a:spcPct val="0"/>
            </a:spcBef>
            <a:spcAft>
              <a:spcPct val="35000"/>
            </a:spcAft>
          </a:pPr>
          <a:r>
            <a:rPr lang="es-MX" sz="1800" kern="1200" dirty="0" smtClean="0"/>
            <a:t>La administración debe realizarse por objetivos y no por control </a:t>
          </a:r>
          <a:endParaRPr lang="es-MX" sz="1800" kern="1200" dirty="0"/>
        </a:p>
      </dsp:txBody>
      <dsp:txXfrm>
        <a:off x="410299" y="4389058"/>
        <a:ext cx="7254917" cy="70848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05B8A2-D2D1-4BBF-A0C6-2AB871E16493}">
      <dsp:nvSpPr>
        <dsp:cNvPr id="0" name=""/>
        <dsp:cNvSpPr/>
      </dsp:nvSpPr>
      <dsp:spPr>
        <a:xfrm>
          <a:off x="1035114" y="576058"/>
          <a:ext cx="6210690" cy="4392498"/>
        </a:xfrm>
        <a:prstGeom prst="round2DiagRect">
          <a:avLst>
            <a:gd name="adj1" fmla="val 0"/>
            <a:gd name="adj2" fmla="val 1667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0EF5ED84-3B3D-43B4-A3E8-1D2DB7A28516}">
      <dsp:nvSpPr>
        <dsp:cNvPr id="0" name=""/>
        <dsp:cNvSpPr/>
      </dsp:nvSpPr>
      <dsp:spPr>
        <a:xfrm>
          <a:off x="4140459" y="1456591"/>
          <a:ext cx="828" cy="2631433"/>
        </a:xfrm>
        <a:prstGeom prst="line">
          <a:avLst/>
        </a:prstGeom>
        <a:solidFill>
          <a:schemeClr val="accent5">
            <a:hueOff val="0"/>
            <a:satOff val="0"/>
            <a:lumOff val="0"/>
            <a:alphaOff val="0"/>
          </a:schemeClr>
        </a:solidFill>
        <a:ln w="25400" cap="flat" cmpd="sng" algn="ctr">
          <a:solidFill>
            <a:schemeClr val="accent5">
              <a:tint val="50000"/>
              <a:hueOff val="0"/>
              <a:satOff val="0"/>
              <a:lumOff val="0"/>
              <a:alphaOff val="0"/>
            </a:schemeClr>
          </a:solidFill>
          <a:prstDash val="solid"/>
        </a:ln>
        <a:effectLst/>
        <a:scene3d>
          <a:camera prst="orthographicFront">
            <a:rot lat="0" lon="0" rev="0"/>
          </a:camera>
          <a:lightRig rig="contrasting" dir="t">
            <a:rot lat="0" lon="0" rev="1200000"/>
          </a:lightRig>
        </a:scene3d>
        <a:sp3d z="10000"/>
      </dsp:spPr>
      <dsp:style>
        <a:lnRef idx="2">
          <a:scrgbClr r="0" g="0" b="0"/>
        </a:lnRef>
        <a:fillRef idx="1">
          <a:scrgbClr r="0" g="0" b="0"/>
        </a:fillRef>
        <a:effectRef idx="0">
          <a:scrgbClr r="0" g="0" b="0"/>
        </a:effectRef>
        <a:fontRef idx="minor"/>
      </dsp:style>
    </dsp:sp>
    <dsp:sp modelId="{F640B037-3BBF-4C1C-A1BB-E180AF29BB5A}">
      <dsp:nvSpPr>
        <dsp:cNvPr id="0" name=""/>
        <dsp:cNvSpPr/>
      </dsp:nvSpPr>
      <dsp:spPr>
        <a:xfrm>
          <a:off x="1242137" y="1355382"/>
          <a:ext cx="2691299" cy="2833851"/>
        </a:xfrm>
        <a:prstGeom prst="rect">
          <a:avLst/>
        </a:prstGeom>
        <a:noFill/>
        <a:ln w="9525" cap="flat" cmpd="sng" algn="ctr">
          <a:noFill/>
          <a:prstDash val="solid"/>
        </a:ln>
        <a:effectLst/>
        <a:sp3d/>
      </dsp:spPr>
      <dsp:style>
        <a:lnRef idx="1">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a:lnSpc>
              <a:spcPct val="90000"/>
            </a:lnSpc>
            <a:spcBef>
              <a:spcPct val="0"/>
            </a:spcBef>
            <a:spcAft>
              <a:spcPct val="35000"/>
            </a:spcAft>
          </a:pPr>
          <a:r>
            <a:rPr lang="es-ES" sz="2400" b="1" kern="1200" dirty="0" smtClean="0"/>
            <a:t>Inicialmente constituyó un criterio financiero de evaluación y de </a:t>
          </a:r>
          <a:r>
            <a:rPr lang="es-MX" sz="2400" b="1" kern="1200" dirty="0" smtClean="0"/>
            <a:t>control. Como criterio financiero</a:t>
          </a:r>
          <a:endParaRPr lang="es-MX" sz="2400" b="1" kern="1200" dirty="0"/>
        </a:p>
      </dsp:txBody>
      <dsp:txXfrm>
        <a:off x="1242137" y="1355382"/>
        <a:ext cx="2691299" cy="2833851"/>
      </dsp:txXfrm>
    </dsp:sp>
    <dsp:sp modelId="{83933E1A-278F-4E69-A9D5-5ECC09FF53C3}">
      <dsp:nvSpPr>
        <dsp:cNvPr id="0" name=""/>
        <dsp:cNvSpPr/>
      </dsp:nvSpPr>
      <dsp:spPr>
        <a:xfrm>
          <a:off x="4320489" y="1440170"/>
          <a:ext cx="2691299" cy="2833851"/>
        </a:xfrm>
        <a:prstGeom prst="rect">
          <a:avLst/>
        </a:prstGeom>
        <a:noFill/>
        <a:ln w="9525" cap="flat" cmpd="sng" algn="ctr">
          <a:noFill/>
          <a:prstDash val="solid"/>
        </a:ln>
        <a:effectLst/>
        <a:sp3d/>
      </dsp:spPr>
      <dsp:style>
        <a:lnRef idx="1">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a:lnSpc>
              <a:spcPct val="90000"/>
            </a:lnSpc>
            <a:spcBef>
              <a:spcPct val="0"/>
            </a:spcBef>
            <a:spcAft>
              <a:spcPct val="35000"/>
            </a:spcAft>
          </a:pPr>
          <a:r>
            <a:rPr lang="es-ES" sz="2400" b="1" kern="1200" dirty="0" smtClean="0"/>
            <a:t>Se optó por la descentralización de las decisiones y la fijación de objetivos para cada área.</a:t>
          </a:r>
          <a:endParaRPr lang="es-MX" sz="2400" b="1" kern="1200" dirty="0"/>
        </a:p>
      </dsp:txBody>
      <dsp:txXfrm>
        <a:off x="4320489" y="1440170"/>
        <a:ext cx="2691299" cy="2833851"/>
      </dsp:txXfrm>
    </dsp:sp>
    <dsp:sp modelId="{3437E9CC-9742-4188-AEA7-C126D1AB36B6}">
      <dsp:nvSpPr>
        <dsp:cNvPr id="0" name=""/>
        <dsp:cNvSpPr/>
      </dsp:nvSpPr>
      <dsp:spPr>
        <a:xfrm rot="16200000">
          <a:off x="-1304204" y="1546287"/>
          <a:ext cx="3643523" cy="1035115"/>
        </a:xfrm>
        <a:prstGeom prst="rightArrow">
          <a:avLst>
            <a:gd name="adj1" fmla="val 49830"/>
            <a:gd name="adj2" fmla="val 60660"/>
          </a:avLst>
        </a:prstGeom>
        <a:solidFill>
          <a:schemeClr val="accent5">
            <a:tint val="50000"/>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txBody>
        <a:bodyPr spcFirstLastPara="0" vert="horz" wrap="square" lIns="87630" tIns="87630" rIns="87630" bIns="87630" numCol="1" spcCol="1270" anchor="ctr" anchorCtr="0">
          <a:noAutofit/>
        </a:bodyPr>
        <a:lstStyle/>
        <a:p>
          <a:pPr lvl="0" algn="r" defTabSz="1022350">
            <a:lnSpc>
              <a:spcPct val="90000"/>
            </a:lnSpc>
            <a:spcBef>
              <a:spcPct val="0"/>
            </a:spcBef>
            <a:spcAft>
              <a:spcPct val="35000"/>
            </a:spcAft>
          </a:pPr>
          <a:r>
            <a:rPr lang="es-MX" sz="2300" kern="1200" dirty="0" smtClean="0"/>
            <a:t>Descontento y apatía</a:t>
          </a:r>
          <a:endParaRPr lang="es-MX" sz="2300" kern="1200" dirty="0"/>
        </a:p>
      </dsp:txBody>
      <dsp:txXfrm rot="16200000">
        <a:off x="-1304204" y="1546287"/>
        <a:ext cx="3643523" cy="1035115"/>
      </dsp:txXfrm>
    </dsp:sp>
    <dsp:sp modelId="{BB3E44B0-8A52-4A7A-B111-1441DF3F0EED}">
      <dsp:nvSpPr>
        <dsp:cNvPr id="0" name=""/>
        <dsp:cNvSpPr/>
      </dsp:nvSpPr>
      <dsp:spPr>
        <a:xfrm rot="5400000">
          <a:off x="5941600" y="2963213"/>
          <a:ext cx="3643523" cy="1035115"/>
        </a:xfrm>
        <a:prstGeom prst="rightArrow">
          <a:avLst>
            <a:gd name="adj1" fmla="val 49830"/>
            <a:gd name="adj2" fmla="val 60660"/>
          </a:avLst>
        </a:prstGeom>
        <a:solidFill>
          <a:schemeClr val="accent5">
            <a:tint val="50000"/>
            <a:hueOff val="-10774845"/>
            <a:satOff val="46375"/>
            <a:lumOff val="12537"/>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txBody>
        <a:bodyPr spcFirstLastPara="0" vert="horz" wrap="square" lIns="87630" tIns="87630" rIns="87630" bIns="87630" numCol="1" spcCol="1270" anchor="ctr" anchorCtr="0">
          <a:noAutofit/>
        </a:bodyPr>
        <a:lstStyle/>
        <a:p>
          <a:pPr lvl="0" algn="r" defTabSz="1022350">
            <a:lnSpc>
              <a:spcPct val="90000"/>
            </a:lnSpc>
            <a:spcBef>
              <a:spcPct val="0"/>
            </a:spcBef>
            <a:spcAft>
              <a:spcPct val="35000"/>
            </a:spcAft>
          </a:pPr>
          <a:r>
            <a:rPr lang="es-MX" sz="2300" kern="1200" dirty="0" smtClean="0"/>
            <a:t>Se eliminaron los </a:t>
          </a:r>
          <a:r>
            <a:rPr lang="es-MX" sz="2300" kern="1200" dirty="0" err="1" smtClean="0"/>
            <a:t>staff</a:t>
          </a:r>
          <a:endParaRPr lang="es-MX" sz="2300" kern="1200" dirty="0"/>
        </a:p>
      </dsp:txBody>
      <dsp:txXfrm rot="5400000">
        <a:off x="5941600" y="2963213"/>
        <a:ext cx="3643523" cy="103511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17AC75-4CA4-48AD-A265-BB7060EA7A8A}">
      <dsp:nvSpPr>
        <dsp:cNvPr id="0" name=""/>
        <dsp:cNvSpPr/>
      </dsp:nvSpPr>
      <dsp:spPr>
        <a:xfrm>
          <a:off x="1152128" y="0"/>
          <a:ext cx="6048672" cy="6048672"/>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s-MX" sz="1600" b="1" kern="1200" dirty="0" smtClean="0">
              <a:latin typeface="Arial" pitchFamily="34" charset="0"/>
              <a:cs typeface="Arial" pitchFamily="34" charset="0"/>
              <a:hlinkClick xmlns:r="http://schemas.openxmlformats.org/officeDocument/2006/relationships" r:id="" action="ppaction://hlinksldjump"/>
            </a:rPr>
            <a:t>EVALUACION Y SEGUIMIENTO  </a:t>
          </a:r>
          <a:endParaRPr lang="es-MX" sz="1600" b="1" kern="1200" dirty="0">
            <a:latin typeface="Arial" pitchFamily="34" charset="0"/>
            <a:cs typeface="Arial" pitchFamily="34" charset="0"/>
          </a:endParaRPr>
        </a:p>
      </dsp:txBody>
      <dsp:txXfrm>
        <a:off x="3042338" y="302433"/>
        <a:ext cx="2268252" cy="604867"/>
      </dsp:txXfrm>
    </dsp:sp>
    <dsp:sp modelId="{E7907B24-9B7E-436C-A735-BBA816F8485E}">
      <dsp:nvSpPr>
        <dsp:cNvPr id="0" name=""/>
        <dsp:cNvSpPr/>
      </dsp:nvSpPr>
      <dsp:spPr>
        <a:xfrm>
          <a:off x="1605778" y="907300"/>
          <a:ext cx="5141371" cy="5141371"/>
        </a:xfrm>
        <a:prstGeom prst="ellipse">
          <a:avLst/>
        </a:prstGeom>
        <a:gradFill rotWithShape="0">
          <a:gsLst>
            <a:gs pos="0">
              <a:schemeClr val="accent5">
                <a:hueOff val="-1986775"/>
                <a:satOff val="7962"/>
                <a:lumOff val="1726"/>
                <a:alphaOff val="0"/>
                <a:shade val="51000"/>
                <a:satMod val="130000"/>
              </a:schemeClr>
            </a:gs>
            <a:gs pos="80000">
              <a:schemeClr val="accent5">
                <a:hueOff val="-1986775"/>
                <a:satOff val="7962"/>
                <a:lumOff val="1726"/>
                <a:alphaOff val="0"/>
                <a:shade val="93000"/>
                <a:satMod val="130000"/>
              </a:schemeClr>
            </a:gs>
            <a:gs pos="100000">
              <a:schemeClr val="accent5">
                <a:hueOff val="-1986775"/>
                <a:satOff val="7962"/>
                <a:lumOff val="172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s-MX" sz="1600" b="1" kern="1200" dirty="0" smtClean="0">
              <a:latin typeface="Arial" pitchFamily="34" charset="0"/>
              <a:cs typeface="Arial" pitchFamily="34" charset="0"/>
              <a:hlinkClick xmlns:r="http://schemas.openxmlformats.org/officeDocument/2006/relationships" r:id="" action="ppaction://hlinksldjump"/>
            </a:rPr>
            <a:t>DIAGRAMA DE FLUJO </a:t>
          </a:r>
          <a:endParaRPr lang="es-MX" sz="1600" b="1" kern="1200" dirty="0">
            <a:latin typeface="Arial" pitchFamily="34" charset="0"/>
            <a:cs typeface="Arial" pitchFamily="34" charset="0"/>
          </a:endParaRPr>
        </a:p>
      </dsp:txBody>
      <dsp:txXfrm>
        <a:off x="3067855" y="1202929"/>
        <a:ext cx="2217216" cy="591257"/>
      </dsp:txXfrm>
    </dsp:sp>
    <dsp:sp modelId="{5E3AECBB-0475-4D9D-B461-7274D81ECD6B}">
      <dsp:nvSpPr>
        <dsp:cNvPr id="0" name=""/>
        <dsp:cNvSpPr/>
      </dsp:nvSpPr>
      <dsp:spPr>
        <a:xfrm>
          <a:off x="2059428" y="1814601"/>
          <a:ext cx="4234070" cy="4234070"/>
        </a:xfrm>
        <a:prstGeom prst="ellipse">
          <a:avLst/>
        </a:prstGeom>
        <a:gradFill rotWithShape="0">
          <a:gsLst>
            <a:gs pos="0">
              <a:schemeClr val="accent5">
                <a:hueOff val="-3973551"/>
                <a:satOff val="15924"/>
                <a:lumOff val="3451"/>
                <a:alphaOff val="0"/>
                <a:shade val="51000"/>
                <a:satMod val="130000"/>
              </a:schemeClr>
            </a:gs>
            <a:gs pos="80000">
              <a:schemeClr val="accent5">
                <a:hueOff val="-3973551"/>
                <a:satOff val="15924"/>
                <a:lumOff val="3451"/>
                <a:alphaOff val="0"/>
                <a:shade val="93000"/>
                <a:satMod val="130000"/>
              </a:schemeClr>
            </a:gs>
            <a:gs pos="100000">
              <a:schemeClr val="accent5">
                <a:hueOff val="-3973551"/>
                <a:satOff val="15924"/>
                <a:lumOff val="345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s-MX" sz="1600" b="1" kern="1200" dirty="0" smtClean="0">
              <a:latin typeface="Arial" pitchFamily="34" charset="0"/>
              <a:cs typeface="Arial" pitchFamily="34" charset="0"/>
              <a:hlinkClick xmlns:r="http://schemas.openxmlformats.org/officeDocument/2006/relationships" r:id="" action="ppaction://hlinksldjump"/>
            </a:rPr>
            <a:t>PROCESO DE LA A X O  </a:t>
          </a:r>
          <a:endParaRPr lang="es-MX" sz="1600" b="1" kern="1200" dirty="0">
            <a:latin typeface="Arial" pitchFamily="34" charset="0"/>
            <a:cs typeface="Arial" pitchFamily="34" charset="0"/>
          </a:endParaRPr>
        </a:p>
      </dsp:txBody>
      <dsp:txXfrm>
        <a:off x="3080898" y="2106752"/>
        <a:ext cx="2191131" cy="584301"/>
      </dsp:txXfrm>
    </dsp:sp>
    <dsp:sp modelId="{FB97FA39-DE85-4089-967C-9474F0F85F9E}">
      <dsp:nvSpPr>
        <dsp:cNvPr id="0" name=""/>
        <dsp:cNvSpPr/>
      </dsp:nvSpPr>
      <dsp:spPr>
        <a:xfrm>
          <a:off x="2513079" y="2721902"/>
          <a:ext cx="3326769" cy="3326769"/>
        </a:xfrm>
        <a:prstGeom prst="ellipse">
          <a:avLst/>
        </a:prstGeom>
        <a:gradFill rotWithShape="0">
          <a:gsLst>
            <a:gs pos="0">
              <a:schemeClr val="accent5">
                <a:hueOff val="-5960326"/>
                <a:satOff val="23887"/>
                <a:lumOff val="5177"/>
                <a:alphaOff val="0"/>
                <a:shade val="51000"/>
                <a:satMod val="130000"/>
              </a:schemeClr>
            </a:gs>
            <a:gs pos="80000">
              <a:schemeClr val="accent5">
                <a:hueOff val="-5960326"/>
                <a:satOff val="23887"/>
                <a:lumOff val="5177"/>
                <a:alphaOff val="0"/>
                <a:shade val="93000"/>
                <a:satMod val="130000"/>
              </a:schemeClr>
            </a:gs>
            <a:gs pos="100000">
              <a:schemeClr val="accent5">
                <a:hueOff val="-5960326"/>
                <a:satOff val="23887"/>
                <a:lumOff val="517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s-MX" sz="1600" b="1" kern="1200" dirty="0" smtClean="0">
              <a:latin typeface="Arial" pitchFamily="34" charset="0"/>
              <a:cs typeface="Arial" pitchFamily="34" charset="0"/>
              <a:hlinkClick xmlns:r="http://schemas.openxmlformats.org/officeDocument/2006/relationships" r:id="" action="ppaction://hlinksldjump"/>
            </a:rPr>
            <a:t>ESTRATEGIAS DE IMPLANTACION </a:t>
          </a:r>
          <a:endParaRPr lang="es-MX" sz="1600" b="1" kern="1200" dirty="0">
            <a:latin typeface="Arial" pitchFamily="34" charset="0"/>
            <a:cs typeface="Arial" pitchFamily="34" charset="0"/>
          </a:endParaRPr>
        </a:p>
      </dsp:txBody>
      <dsp:txXfrm>
        <a:off x="3278236" y="3021311"/>
        <a:ext cx="1796455" cy="598818"/>
      </dsp:txXfrm>
    </dsp:sp>
    <dsp:sp modelId="{BA086917-A254-483D-BCC0-DFA5945A1C32}">
      <dsp:nvSpPr>
        <dsp:cNvPr id="0" name=""/>
        <dsp:cNvSpPr/>
      </dsp:nvSpPr>
      <dsp:spPr>
        <a:xfrm>
          <a:off x="2966729" y="3629203"/>
          <a:ext cx="2419468" cy="2419468"/>
        </a:xfrm>
        <a:prstGeom prst="ellipse">
          <a:avLst/>
        </a:prstGeom>
        <a:gradFill rotWithShape="0">
          <a:gsLst>
            <a:gs pos="0">
              <a:schemeClr val="accent5">
                <a:hueOff val="-7947101"/>
                <a:satOff val="31849"/>
                <a:lumOff val="6902"/>
                <a:alphaOff val="0"/>
                <a:shade val="51000"/>
                <a:satMod val="130000"/>
              </a:schemeClr>
            </a:gs>
            <a:gs pos="80000">
              <a:schemeClr val="accent5">
                <a:hueOff val="-7947101"/>
                <a:satOff val="31849"/>
                <a:lumOff val="6902"/>
                <a:alphaOff val="0"/>
                <a:shade val="93000"/>
                <a:satMod val="130000"/>
              </a:schemeClr>
            </a:gs>
            <a:gs pos="100000">
              <a:schemeClr val="accent5">
                <a:hueOff val="-7947101"/>
                <a:satOff val="31849"/>
                <a:lumOff val="690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MX" sz="1400" b="1" kern="1200" dirty="0" smtClean="0">
              <a:latin typeface="Arial" pitchFamily="34" charset="0"/>
              <a:cs typeface="Arial" pitchFamily="34" charset="0"/>
              <a:hlinkClick xmlns:r="http://schemas.openxmlformats.org/officeDocument/2006/relationships" r:id="" action="ppaction://hlinksldjump"/>
            </a:rPr>
            <a:t>FUNDAMENTOS</a:t>
          </a:r>
          <a:r>
            <a:rPr lang="es-MX" sz="1400" b="1" kern="1200" dirty="0" smtClean="0">
              <a:latin typeface="Arial" pitchFamily="34" charset="0"/>
              <a:cs typeface="Arial" pitchFamily="34" charset="0"/>
            </a:rPr>
            <a:t> </a:t>
          </a:r>
          <a:endParaRPr lang="es-MX" sz="1400" b="1" kern="1200" dirty="0">
            <a:latin typeface="Arial" pitchFamily="34" charset="0"/>
            <a:cs typeface="Arial" pitchFamily="34" charset="0"/>
          </a:endParaRPr>
        </a:p>
      </dsp:txBody>
      <dsp:txXfrm>
        <a:off x="3390136" y="3931636"/>
        <a:ext cx="1572654" cy="604867"/>
      </dsp:txXfrm>
    </dsp:sp>
    <dsp:sp modelId="{4D99D8B4-3B3A-46F7-BF91-ADCFDF8D62BA}">
      <dsp:nvSpPr>
        <dsp:cNvPr id="0" name=""/>
        <dsp:cNvSpPr/>
      </dsp:nvSpPr>
      <dsp:spPr>
        <a:xfrm>
          <a:off x="3420380" y="4536504"/>
          <a:ext cx="1512168" cy="1512168"/>
        </a:xfrm>
        <a:prstGeom prst="ellipse">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66725">
            <a:lnSpc>
              <a:spcPct val="90000"/>
            </a:lnSpc>
            <a:spcBef>
              <a:spcPct val="0"/>
            </a:spcBef>
            <a:spcAft>
              <a:spcPct val="35000"/>
            </a:spcAft>
          </a:pPr>
          <a:r>
            <a:rPr lang="es-MX" sz="1050" b="1" kern="1200" dirty="0" smtClean="0">
              <a:latin typeface="Arial" pitchFamily="34" charset="0"/>
              <a:cs typeface="Arial" pitchFamily="34" charset="0"/>
              <a:hlinkClick xmlns:r="http://schemas.openxmlformats.org/officeDocument/2006/relationships" r:id="" action="ppaction://hlinksldjump"/>
            </a:rPr>
            <a:t>DEFINICION</a:t>
          </a:r>
          <a:r>
            <a:rPr lang="es-MX" sz="1050" b="1" kern="1200" dirty="0" smtClean="0">
              <a:latin typeface="Arial" pitchFamily="34" charset="0"/>
              <a:cs typeface="Arial" pitchFamily="34" charset="0"/>
              <a:hlinkClick xmlns:r="http://schemas.openxmlformats.org/officeDocument/2006/relationships" r:id="" action="ppaction://hlinksldjump"/>
            </a:rPr>
            <a:t> </a:t>
          </a:r>
          <a:endParaRPr lang="es-MX" sz="1050" b="1" kern="1200" dirty="0">
            <a:latin typeface="Arial" pitchFamily="34" charset="0"/>
            <a:cs typeface="Arial" pitchFamily="34" charset="0"/>
          </a:endParaRPr>
        </a:p>
      </dsp:txBody>
      <dsp:txXfrm>
        <a:off x="3641831" y="4914546"/>
        <a:ext cx="1069264" cy="75608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6810D9B-ECD9-4C47-B655-617815AEB905}">
      <dsp:nvSpPr>
        <dsp:cNvPr id="0" name=""/>
        <dsp:cNvSpPr/>
      </dsp:nvSpPr>
      <dsp:spPr>
        <a:xfrm>
          <a:off x="0" y="433744"/>
          <a:ext cx="8280920" cy="604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35E5828-C94B-4529-937F-C4C9BE8E1BD3}">
      <dsp:nvSpPr>
        <dsp:cNvPr id="0" name=""/>
        <dsp:cNvSpPr/>
      </dsp:nvSpPr>
      <dsp:spPr>
        <a:xfrm>
          <a:off x="414046" y="79504"/>
          <a:ext cx="7236820" cy="70848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099" tIns="0" rIns="219099" bIns="0" numCol="1" spcCol="1270" anchor="ctr" anchorCtr="0">
          <a:noAutofit/>
        </a:bodyPr>
        <a:lstStyle/>
        <a:p>
          <a:pPr lvl="0" algn="l" defTabSz="800100">
            <a:lnSpc>
              <a:spcPct val="90000"/>
            </a:lnSpc>
            <a:spcBef>
              <a:spcPct val="0"/>
            </a:spcBef>
            <a:spcAft>
              <a:spcPct val="35000"/>
            </a:spcAft>
          </a:pPr>
          <a:r>
            <a:rPr lang="es-MX" sz="1800" b="1" u="sng" kern="1200" dirty="0" smtClean="0">
              <a:latin typeface="Arial" pitchFamily="34" charset="0"/>
              <a:cs typeface="Arial" pitchFamily="34" charset="0"/>
            </a:rPr>
            <a:t>A PO Es una forma de pensar</a:t>
          </a:r>
          <a:r>
            <a:rPr lang="es-MX" sz="1800" b="1" kern="1200" dirty="0" smtClean="0">
              <a:latin typeface="Arial" pitchFamily="34" charset="0"/>
              <a:cs typeface="Arial" pitchFamily="34" charset="0"/>
            </a:rPr>
            <a:t>, mas que una técnica es una visión que permite la colaboración de todos.</a:t>
          </a:r>
          <a:endParaRPr lang="es-MX" sz="1800" b="1" kern="1200" dirty="0">
            <a:latin typeface="Arial" pitchFamily="34" charset="0"/>
            <a:cs typeface="Arial" pitchFamily="34" charset="0"/>
          </a:endParaRPr>
        </a:p>
      </dsp:txBody>
      <dsp:txXfrm>
        <a:off x="414046" y="79504"/>
        <a:ext cx="7236820" cy="708480"/>
      </dsp:txXfrm>
    </dsp:sp>
    <dsp:sp modelId="{7855E254-1E3E-4638-B9F3-8B9DFE9A66D7}">
      <dsp:nvSpPr>
        <dsp:cNvPr id="0" name=""/>
        <dsp:cNvSpPr/>
      </dsp:nvSpPr>
      <dsp:spPr>
        <a:xfrm>
          <a:off x="0" y="1522384"/>
          <a:ext cx="8280920" cy="604800"/>
        </a:xfrm>
        <a:prstGeom prst="rect">
          <a:avLst/>
        </a:prstGeom>
        <a:solidFill>
          <a:schemeClr val="lt1">
            <a:alpha val="90000"/>
            <a:hueOff val="0"/>
            <a:satOff val="0"/>
            <a:lumOff val="0"/>
            <a:alphaOff val="0"/>
          </a:schemeClr>
        </a:solidFill>
        <a:ln w="9525" cap="flat" cmpd="sng" algn="ctr">
          <a:solidFill>
            <a:schemeClr val="accent4">
              <a:hueOff val="-1116192"/>
              <a:satOff val="6725"/>
              <a:lumOff val="539"/>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EE911AB-53C7-4070-BD16-BE7710CC299D}">
      <dsp:nvSpPr>
        <dsp:cNvPr id="0" name=""/>
        <dsp:cNvSpPr/>
      </dsp:nvSpPr>
      <dsp:spPr>
        <a:xfrm>
          <a:off x="414046" y="1168144"/>
          <a:ext cx="7236820" cy="708480"/>
        </a:xfrm>
        <a:prstGeom prst="roundRect">
          <a:avLst/>
        </a:prstGeom>
        <a:gradFill rotWithShape="0">
          <a:gsLst>
            <a:gs pos="0">
              <a:schemeClr val="accent4">
                <a:hueOff val="-1116192"/>
                <a:satOff val="6725"/>
                <a:lumOff val="539"/>
                <a:alphaOff val="0"/>
                <a:shade val="51000"/>
                <a:satMod val="130000"/>
              </a:schemeClr>
            </a:gs>
            <a:gs pos="80000">
              <a:schemeClr val="accent4">
                <a:hueOff val="-1116192"/>
                <a:satOff val="6725"/>
                <a:lumOff val="539"/>
                <a:alphaOff val="0"/>
                <a:shade val="93000"/>
                <a:satMod val="130000"/>
              </a:schemeClr>
            </a:gs>
            <a:gs pos="100000">
              <a:schemeClr val="accent4">
                <a:hueOff val="-1116192"/>
                <a:satOff val="6725"/>
                <a:lumOff val="5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099" tIns="0" rIns="219099" bIns="0" numCol="1" spcCol="1270" anchor="ctr" anchorCtr="0">
          <a:noAutofit/>
        </a:bodyPr>
        <a:lstStyle/>
        <a:p>
          <a:pPr lvl="0" algn="l" defTabSz="800100">
            <a:lnSpc>
              <a:spcPct val="90000"/>
            </a:lnSpc>
            <a:spcBef>
              <a:spcPct val="0"/>
            </a:spcBef>
            <a:spcAft>
              <a:spcPct val="35000"/>
            </a:spcAft>
          </a:pPr>
          <a:r>
            <a:rPr lang="es-MX" sz="1800" b="1" u="sng" kern="1200" dirty="0" smtClean="0">
              <a:latin typeface="Arial" pitchFamily="34" charset="0"/>
              <a:cs typeface="Arial" pitchFamily="34" charset="0"/>
            </a:rPr>
            <a:t>Coordinación de objetivos</a:t>
          </a:r>
          <a:r>
            <a:rPr lang="es-MX" sz="1800" b="1" kern="1200" dirty="0" smtClean="0">
              <a:latin typeface="Arial" pitchFamily="34" charset="0"/>
              <a:cs typeface="Arial" pitchFamily="34" charset="0"/>
            </a:rPr>
            <a:t>, todas las relaciones individuales deben encaminarse hacia las metas de la organización. </a:t>
          </a:r>
          <a:endParaRPr lang="es-MX" sz="1800" b="1" kern="1200" dirty="0">
            <a:latin typeface="Arial" pitchFamily="34" charset="0"/>
            <a:cs typeface="Arial" pitchFamily="34" charset="0"/>
          </a:endParaRPr>
        </a:p>
      </dsp:txBody>
      <dsp:txXfrm>
        <a:off x="414046" y="1168144"/>
        <a:ext cx="7236820" cy="708480"/>
      </dsp:txXfrm>
    </dsp:sp>
    <dsp:sp modelId="{EC58DB25-D71E-4D1F-A70D-DBE9AE07939D}">
      <dsp:nvSpPr>
        <dsp:cNvPr id="0" name=""/>
        <dsp:cNvSpPr/>
      </dsp:nvSpPr>
      <dsp:spPr>
        <a:xfrm>
          <a:off x="0" y="2611024"/>
          <a:ext cx="8280920" cy="604800"/>
        </a:xfrm>
        <a:prstGeom prst="rect">
          <a:avLst/>
        </a:prstGeom>
        <a:solidFill>
          <a:schemeClr val="lt1">
            <a:alpha val="90000"/>
            <a:hueOff val="0"/>
            <a:satOff val="0"/>
            <a:lumOff val="0"/>
            <a:alphaOff val="0"/>
          </a:schemeClr>
        </a:solidFill>
        <a:ln w="9525" cap="flat" cmpd="sng" algn="ctr">
          <a:solidFill>
            <a:schemeClr val="accent4">
              <a:hueOff val="-2232385"/>
              <a:satOff val="13449"/>
              <a:lumOff val="1078"/>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E527488-25D3-46F4-80FB-5560DD0B23F6}">
      <dsp:nvSpPr>
        <dsp:cNvPr id="0" name=""/>
        <dsp:cNvSpPr/>
      </dsp:nvSpPr>
      <dsp:spPr>
        <a:xfrm>
          <a:off x="414046" y="2256784"/>
          <a:ext cx="7236820" cy="708480"/>
        </a:xfrm>
        <a:prstGeom prst="roundRect">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099" tIns="0" rIns="219099" bIns="0" numCol="1" spcCol="1270" anchor="ctr" anchorCtr="0">
          <a:noAutofit/>
        </a:bodyPr>
        <a:lstStyle/>
        <a:p>
          <a:pPr lvl="0" algn="l" defTabSz="800100">
            <a:lnSpc>
              <a:spcPct val="90000"/>
            </a:lnSpc>
            <a:spcBef>
              <a:spcPct val="0"/>
            </a:spcBef>
            <a:spcAft>
              <a:spcPct val="35000"/>
            </a:spcAft>
          </a:pPr>
          <a:r>
            <a:rPr lang="es-MX" sz="1800" b="1" u="sng" kern="1200" dirty="0" smtClean="0">
              <a:latin typeface="Arial" pitchFamily="34" charset="0"/>
              <a:cs typeface="Arial" pitchFamily="34" charset="0"/>
            </a:rPr>
            <a:t>Los objetivos deben ser cuantificables</a:t>
          </a:r>
          <a:r>
            <a:rPr lang="es-MX" sz="1800" b="1" kern="1200" dirty="0" smtClean="0">
              <a:latin typeface="Arial" pitchFamily="34" charset="0"/>
              <a:cs typeface="Arial" pitchFamily="34" charset="0"/>
            </a:rPr>
            <a:t>, de tal forma que puedan controlarse por medios cuantitativos.</a:t>
          </a:r>
          <a:endParaRPr lang="es-MX" sz="1800" b="1" kern="1200" dirty="0">
            <a:latin typeface="Arial" pitchFamily="34" charset="0"/>
            <a:cs typeface="Arial" pitchFamily="34" charset="0"/>
          </a:endParaRPr>
        </a:p>
      </dsp:txBody>
      <dsp:txXfrm>
        <a:off x="414046" y="2256784"/>
        <a:ext cx="7236820" cy="708480"/>
      </dsp:txXfrm>
    </dsp:sp>
    <dsp:sp modelId="{1FB463EF-43B2-4533-87CB-EE671C97729F}">
      <dsp:nvSpPr>
        <dsp:cNvPr id="0" name=""/>
        <dsp:cNvSpPr/>
      </dsp:nvSpPr>
      <dsp:spPr>
        <a:xfrm>
          <a:off x="0" y="3699664"/>
          <a:ext cx="8280920" cy="604800"/>
        </a:xfrm>
        <a:prstGeom prst="rect">
          <a:avLst/>
        </a:prstGeom>
        <a:solidFill>
          <a:schemeClr val="lt1">
            <a:alpha val="90000"/>
            <a:hueOff val="0"/>
            <a:satOff val="0"/>
            <a:lumOff val="0"/>
            <a:alphaOff val="0"/>
          </a:schemeClr>
        </a:solidFill>
        <a:ln w="9525" cap="flat" cmpd="sng" algn="ctr">
          <a:solidFill>
            <a:schemeClr val="accent4">
              <a:hueOff val="-3348577"/>
              <a:satOff val="20174"/>
              <a:lumOff val="1617"/>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7227F61-6B5B-4B49-96DC-1C58875BD8A0}">
      <dsp:nvSpPr>
        <dsp:cNvPr id="0" name=""/>
        <dsp:cNvSpPr/>
      </dsp:nvSpPr>
      <dsp:spPr>
        <a:xfrm>
          <a:off x="414046" y="3345424"/>
          <a:ext cx="7200765" cy="708480"/>
        </a:xfrm>
        <a:prstGeom prst="roundRect">
          <a:avLst/>
        </a:prstGeom>
        <a:gradFill rotWithShape="0">
          <a:gsLst>
            <a:gs pos="0">
              <a:schemeClr val="accent4">
                <a:hueOff val="-3348577"/>
                <a:satOff val="20174"/>
                <a:lumOff val="1617"/>
                <a:alphaOff val="0"/>
                <a:shade val="51000"/>
                <a:satMod val="130000"/>
              </a:schemeClr>
            </a:gs>
            <a:gs pos="80000">
              <a:schemeClr val="accent4">
                <a:hueOff val="-3348577"/>
                <a:satOff val="20174"/>
                <a:lumOff val="1617"/>
                <a:alphaOff val="0"/>
                <a:shade val="93000"/>
                <a:satMod val="130000"/>
              </a:schemeClr>
            </a:gs>
            <a:gs pos="100000">
              <a:schemeClr val="accent4">
                <a:hueOff val="-3348577"/>
                <a:satOff val="20174"/>
                <a:lumOff val="161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099" tIns="0" rIns="219099" bIns="0" numCol="1" spcCol="1270" anchor="ctr" anchorCtr="0">
          <a:noAutofit/>
        </a:bodyPr>
        <a:lstStyle/>
        <a:p>
          <a:pPr lvl="0" algn="l" defTabSz="800100">
            <a:lnSpc>
              <a:spcPct val="90000"/>
            </a:lnSpc>
            <a:spcBef>
              <a:spcPct val="0"/>
            </a:spcBef>
            <a:spcAft>
              <a:spcPct val="35000"/>
            </a:spcAft>
          </a:pPr>
          <a:r>
            <a:rPr lang="es-MX" sz="1800" b="1" u="sng" kern="1200" dirty="0" smtClean="0">
              <a:latin typeface="Arial" pitchFamily="34" charset="0"/>
              <a:cs typeface="Arial" pitchFamily="34" charset="0"/>
            </a:rPr>
            <a:t>Los objetivos deben redactarse de forma adecuada</a:t>
          </a:r>
          <a:r>
            <a:rPr lang="es-MX" sz="1800" b="1" kern="1200" dirty="0" smtClean="0">
              <a:latin typeface="Arial" pitchFamily="34" charset="0"/>
              <a:cs typeface="Arial" pitchFamily="34" charset="0"/>
            </a:rPr>
            <a:t>.</a:t>
          </a:r>
          <a:endParaRPr lang="es-MX" sz="1800" b="1" kern="1200" dirty="0">
            <a:latin typeface="Arial" pitchFamily="34" charset="0"/>
            <a:cs typeface="Arial" pitchFamily="34" charset="0"/>
          </a:endParaRPr>
        </a:p>
      </dsp:txBody>
      <dsp:txXfrm>
        <a:off x="414046" y="3345424"/>
        <a:ext cx="7200765" cy="708480"/>
      </dsp:txXfrm>
    </dsp:sp>
    <dsp:sp modelId="{527DAA71-4FCD-4CD0-A5CF-FB7C3FA90D56}">
      <dsp:nvSpPr>
        <dsp:cNvPr id="0" name=""/>
        <dsp:cNvSpPr/>
      </dsp:nvSpPr>
      <dsp:spPr>
        <a:xfrm>
          <a:off x="0" y="4788303"/>
          <a:ext cx="8280920" cy="604800"/>
        </a:xfrm>
        <a:prstGeom prst="rect">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EE1B1D39-B80B-45CA-B123-11F8A6F32904}">
      <dsp:nvSpPr>
        <dsp:cNvPr id="0" name=""/>
        <dsp:cNvSpPr/>
      </dsp:nvSpPr>
      <dsp:spPr>
        <a:xfrm>
          <a:off x="414046" y="4434063"/>
          <a:ext cx="7236820" cy="708480"/>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099" tIns="0" rIns="219099" bIns="0" numCol="1" spcCol="1270" anchor="ctr" anchorCtr="0">
          <a:noAutofit/>
        </a:bodyPr>
        <a:lstStyle/>
        <a:p>
          <a:pPr lvl="0" algn="l" defTabSz="800100">
            <a:lnSpc>
              <a:spcPct val="90000"/>
            </a:lnSpc>
            <a:spcBef>
              <a:spcPct val="0"/>
            </a:spcBef>
            <a:spcAft>
              <a:spcPct val="35000"/>
            </a:spcAft>
          </a:pPr>
          <a:r>
            <a:rPr lang="es-MX" sz="1800" b="1" u="sng" kern="1200" dirty="0" smtClean="0">
              <a:latin typeface="Arial" pitchFamily="34" charset="0"/>
              <a:cs typeface="Arial" pitchFamily="34" charset="0"/>
            </a:rPr>
            <a:t>Los objetivos deben ser un poco difíciles de lograr pero logrables</a:t>
          </a:r>
          <a:r>
            <a:rPr lang="es-MX" sz="1100" u="sng" kern="1200" dirty="0" smtClean="0">
              <a:latin typeface="Arial" pitchFamily="34" charset="0"/>
              <a:cs typeface="Arial" pitchFamily="34" charset="0"/>
            </a:rPr>
            <a:t>. </a:t>
          </a:r>
        </a:p>
        <a:p>
          <a:pPr lvl="0" algn="l" defTabSz="800100">
            <a:lnSpc>
              <a:spcPct val="90000"/>
            </a:lnSpc>
            <a:spcBef>
              <a:spcPct val="0"/>
            </a:spcBef>
            <a:spcAft>
              <a:spcPct val="35000"/>
            </a:spcAft>
          </a:pPr>
          <a:endParaRPr lang="es-MX" sz="1100" kern="1200" dirty="0"/>
        </a:p>
      </dsp:txBody>
      <dsp:txXfrm>
        <a:off x="414046" y="4434063"/>
        <a:ext cx="7236820" cy="70848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D00638A-2C89-4818-99EA-CA8DFAB565DF}">
      <dsp:nvSpPr>
        <dsp:cNvPr id="0" name=""/>
        <dsp:cNvSpPr/>
      </dsp:nvSpPr>
      <dsp:spPr>
        <a:xfrm>
          <a:off x="3437750" y="2630000"/>
          <a:ext cx="3751552" cy="3009934"/>
        </a:xfrm>
        <a:prstGeom prst="gear9">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 sz="1600" kern="1200" dirty="0" smtClean="0"/>
            <a:t>3. Los objetivos deben ser graduados según un orden de importancia, relevancia o prioridad, en una jerarquía de objetivos.</a:t>
          </a:r>
          <a:endParaRPr lang="es-MX" sz="1600" kern="1200" dirty="0"/>
        </a:p>
      </dsp:txBody>
      <dsp:txXfrm>
        <a:off x="3437750" y="2630000"/>
        <a:ext cx="3751552" cy="3009934"/>
      </dsp:txXfrm>
    </dsp:sp>
    <dsp:sp modelId="{E3D7E839-E672-4EB9-A355-A9CB15CF1760}">
      <dsp:nvSpPr>
        <dsp:cNvPr id="0" name=""/>
        <dsp:cNvSpPr/>
      </dsp:nvSpPr>
      <dsp:spPr>
        <a:xfrm>
          <a:off x="0" y="957807"/>
          <a:ext cx="3608134" cy="3560325"/>
        </a:xfrm>
        <a:prstGeom prst="gear6">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 sz="1600" kern="1200" dirty="0" smtClean="0"/>
            <a:t>1. La jerarquía de objetivos de una organización puede sufrir innumerables cambios, ya sea en la ubicación relativa o la sustitución de ciertos objetivos. </a:t>
          </a:r>
          <a:endParaRPr lang="es-MX" sz="1600" kern="1200" dirty="0"/>
        </a:p>
      </dsp:txBody>
      <dsp:txXfrm>
        <a:off x="0" y="957807"/>
        <a:ext cx="3608134" cy="3560325"/>
      </dsp:txXfrm>
    </dsp:sp>
    <dsp:sp modelId="{D0E93669-C1ED-4630-B22E-7ECF54418E75}">
      <dsp:nvSpPr>
        <dsp:cNvPr id="0" name=""/>
        <dsp:cNvSpPr/>
      </dsp:nvSpPr>
      <dsp:spPr>
        <a:xfrm rot="20700000">
          <a:off x="2743854" y="122613"/>
          <a:ext cx="3436526" cy="2926132"/>
        </a:xfrm>
        <a:prstGeom prst="gear6">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 sz="1600" kern="1200" dirty="0" smtClean="0"/>
            <a:t>2. Algunos objetivos pueden dificultar el alcance de otros, mientras que otros pueden facilitarlo, provocando el efecto sinérgico. </a:t>
          </a:r>
          <a:endParaRPr lang="es-MX" sz="1600" kern="1200" dirty="0"/>
        </a:p>
      </dsp:txBody>
      <dsp:txXfrm>
        <a:off x="3527858" y="734126"/>
        <a:ext cx="1868519" cy="1703105"/>
      </dsp:txXfrm>
    </dsp:sp>
    <dsp:sp modelId="{617A99EB-FBE5-4DE1-9983-B4F335A30C18}">
      <dsp:nvSpPr>
        <dsp:cNvPr id="0" name=""/>
        <dsp:cNvSpPr/>
      </dsp:nvSpPr>
      <dsp:spPr>
        <a:xfrm>
          <a:off x="4141901" y="2272562"/>
          <a:ext cx="3852716" cy="3852716"/>
        </a:xfrm>
        <a:prstGeom prst="circularArrow">
          <a:avLst>
            <a:gd name="adj1" fmla="val 4687"/>
            <a:gd name="adj2" fmla="val 299029"/>
            <a:gd name="adj3" fmla="val 2540098"/>
            <a:gd name="adj4" fmla="val 15810653"/>
            <a:gd name="adj5" fmla="val 5469"/>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55C88EDC-EDFD-4378-9A1C-4DA479772F52}">
      <dsp:nvSpPr>
        <dsp:cNvPr id="0" name=""/>
        <dsp:cNvSpPr/>
      </dsp:nvSpPr>
      <dsp:spPr>
        <a:xfrm>
          <a:off x="-170456" y="513830"/>
          <a:ext cx="2799238" cy="2799238"/>
        </a:xfrm>
        <a:prstGeom prst="leftCircularArrow">
          <a:avLst>
            <a:gd name="adj1" fmla="val 6452"/>
            <a:gd name="adj2" fmla="val 429999"/>
            <a:gd name="adj3" fmla="val 10489124"/>
            <a:gd name="adj4" fmla="val 14837806"/>
            <a:gd name="adj5" fmla="val 7527"/>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ADBE929-6C77-42F4-8BA1-DE56C7C93AD4}">
      <dsp:nvSpPr>
        <dsp:cNvPr id="0" name=""/>
        <dsp:cNvSpPr/>
      </dsp:nvSpPr>
      <dsp:spPr>
        <a:xfrm rot="1541434">
          <a:off x="2172762" y="-487347"/>
          <a:ext cx="3018143" cy="3018143"/>
        </a:xfrm>
        <a:prstGeom prst="circularArrow">
          <a:avLst>
            <a:gd name="adj1" fmla="val 5984"/>
            <a:gd name="adj2" fmla="val 394124"/>
            <a:gd name="adj3" fmla="val 13313824"/>
            <a:gd name="adj4" fmla="val 10508221"/>
            <a:gd name="adj5" fmla="val 6981"/>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D00638A-2C89-4818-99EA-CA8DFAB565DF}">
      <dsp:nvSpPr>
        <dsp:cNvPr id="0" name=""/>
        <dsp:cNvSpPr/>
      </dsp:nvSpPr>
      <dsp:spPr>
        <a:xfrm>
          <a:off x="3286650" y="2491579"/>
          <a:ext cx="3554102" cy="2851516"/>
        </a:xfrm>
        <a:prstGeom prst="gear9">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 sz="1600" kern="1200" dirty="0" smtClean="0"/>
            <a:t>Deben lograr que todos los órganos y componentes de la empresa contribuyan con una parte del esfuerzo</a:t>
          </a:r>
          <a:r>
            <a:rPr lang="es-MX" sz="1600" kern="1200" dirty="0" smtClean="0"/>
            <a:t>general</a:t>
          </a:r>
          <a:endParaRPr lang="es-MX" sz="1600" kern="1200" dirty="0"/>
        </a:p>
      </dsp:txBody>
      <dsp:txXfrm>
        <a:off x="3286650" y="2491579"/>
        <a:ext cx="3554102" cy="2851516"/>
      </dsp:txXfrm>
    </dsp:sp>
    <dsp:sp modelId="{E3D7E839-E672-4EB9-A355-A9CB15CF1760}">
      <dsp:nvSpPr>
        <dsp:cNvPr id="0" name=""/>
        <dsp:cNvSpPr/>
      </dsp:nvSpPr>
      <dsp:spPr>
        <a:xfrm>
          <a:off x="0" y="907396"/>
          <a:ext cx="3418232" cy="3372939"/>
        </a:xfrm>
        <a:prstGeom prst="gear6">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 sz="1600" kern="1200" dirty="0" smtClean="0"/>
            <a:t>Deben tener en cuenta la necesidad de varias alternativas para su ejecución, así como la relativa eficiencia y</a:t>
          </a:r>
          <a:endParaRPr lang="es-MX" sz="1600" kern="1200" dirty="0"/>
        </a:p>
      </dsp:txBody>
      <dsp:txXfrm>
        <a:off x="0" y="907396"/>
        <a:ext cx="3418232" cy="3372939"/>
      </dsp:txXfrm>
    </dsp:sp>
    <dsp:sp modelId="{D0E93669-C1ED-4630-B22E-7ECF54418E75}">
      <dsp:nvSpPr>
        <dsp:cNvPr id="0" name=""/>
        <dsp:cNvSpPr/>
      </dsp:nvSpPr>
      <dsp:spPr>
        <a:xfrm rot="20700000">
          <a:off x="2693431" y="116159"/>
          <a:ext cx="3255657" cy="2772125"/>
        </a:xfrm>
        <a:prstGeom prst="gear6">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ES" sz="2400" kern="1200" dirty="0" smtClean="0"/>
            <a:t>Deben comunicarse a todos los interesados</a:t>
          </a:r>
          <a:endParaRPr lang="es-MX" sz="2400" kern="1200" dirty="0"/>
        </a:p>
      </dsp:txBody>
      <dsp:txXfrm>
        <a:off x="3436171" y="695488"/>
        <a:ext cx="1770176" cy="1613468"/>
      </dsp:txXfrm>
    </dsp:sp>
    <dsp:sp modelId="{617A99EB-FBE5-4DE1-9983-B4F335A30C18}">
      <dsp:nvSpPr>
        <dsp:cNvPr id="0" name=""/>
        <dsp:cNvSpPr/>
      </dsp:nvSpPr>
      <dsp:spPr>
        <a:xfrm>
          <a:off x="3951231" y="2154396"/>
          <a:ext cx="3649941" cy="3649941"/>
        </a:xfrm>
        <a:prstGeom prst="circularArrow">
          <a:avLst>
            <a:gd name="adj1" fmla="val 4687"/>
            <a:gd name="adj2" fmla="val 299029"/>
            <a:gd name="adj3" fmla="val 2535640"/>
            <a:gd name="adj4" fmla="val 15819945"/>
            <a:gd name="adj5" fmla="val 5469"/>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55C88EDC-EDFD-4378-9A1C-4DA479772F52}">
      <dsp:nvSpPr>
        <dsp:cNvPr id="0" name=""/>
        <dsp:cNvSpPr/>
      </dsp:nvSpPr>
      <dsp:spPr>
        <a:xfrm>
          <a:off x="-131651" y="487734"/>
          <a:ext cx="2651910" cy="2651910"/>
        </a:xfrm>
        <a:prstGeom prst="leftCircularArrow">
          <a:avLst>
            <a:gd name="adj1" fmla="val 6452"/>
            <a:gd name="adj2" fmla="val 429999"/>
            <a:gd name="adj3" fmla="val 10489124"/>
            <a:gd name="adj4" fmla="val 14837806"/>
            <a:gd name="adj5" fmla="val 7527"/>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ADBE929-6C77-42F4-8BA1-DE56C7C93AD4}">
      <dsp:nvSpPr>
        <dsp:cNvPr id="0" name=""/>
        <dsp:cNvSpPr/>
      </dsp:nvSpPr>
      <dsp:spPr>
        <a:xfrm rot="1541434">
          <a:off x="2088240" y="-460750"/>
          <a:ext cx="2859293" cy="2859293"/>
        </a:xfrm>
        <a:prstGeom prst="circularArrow">
          <a:avLst>
            <a:gd name="adj1" fmla="val 5984"/>
            <a:gd name="adj2" fmla="val 394124"/>
            <a:gd name="adj3" fmla="val 13313824"/>
            <a:gd name="adj4" fmla="val 10508221"/>
            <a:gd name="adj5" fmla="val 6981"/>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4D5A76A-0FAA-49F9-888E-CD276FD39DDE}">
      <dsp:nvSpPr>
        <dsp:cNvPr id="0" name=""/>
        <dsp:cNvSpPr/>
      </dsp:nvSpPr>
      <dsp:spPr>
        <a:xfrm>
          <a:off x="3449731" y="-70016"/>
          <a:ext cx="1545841" cy="1007092"/>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Fijación de los Objetivos generales de la empresa</a:t>
          </a:r>
          <a:endParaRPr lang="es-MX" sz="1600" kern="1200" dirty="0"/>
        </a:p>
      </dsp:txBody>
      <dsp:txXfrm>
        <a:off x="3449731" y="-70016"/>
        <a:ext cx="1545841" cy="1007092"/>
      </dsp:txXfrm>
    </dsp:sp>
    <dsp:sp modelId="{7AEEB0C7-E05E-4976-9878-BBB4D0494A1A}">
      <dsp:nvSpPr>
        <dsp:cNvPr id="0" name=""/>
        <dsp:cNvSpPr/>
      </dsp:nvSpPr>
      <dsp:spPr>
        <a:xfrm>
          <a:off x="1738885" y="433529"/>
          <a:ext cx="4967532" cy="4967532"/>
        </a:xfrm>
        <a:custGeom>
          <a:avLst/>
          <a:gdLst/>
          <a:ahLst/>
          <a:cxnLst/>
          <a:rect l="0" t="0" r="0" b="0"/>
          <a:pathLst>
            <a:path>
              <a:moveTo>
                <a:pt x="3367091" y="162380"/>
              </a:moveTo>
              <a:arcTo wR="2483766" hR="2483766" stAng="17449958" swAng="488202"/>
            </a:path>
          </a:pathLst>
        </a:custGeom>
        <a:noFill/>
        <a:ln w="9525" cap="flat" cmpd="sng" algn="ctr">
          <a:solidFill>
            <a:schemeClr val="accent4">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675D2485-1BE1-4492-A5E0-9BA7C724BE6E}">
      <dsp:nvSpPr>
        <dsp:cNvPr id="0" name=""/>
        <dsp:cNvSpPr/>
      </dsp:nvSpPr>
      <dsp:spPr>
        <a:xfrm>
          <a:off x="5248544" y="803421"/>
          <a:ext cx="1460791" cy="715173"/>
        </a:xfrm>
        <a:prstGeom prst="roundRect">
          <a:avLst/>
        </a:prstGeom>
        <a:gradFill rotWithShape="0">
          <a:gsLst>
            <a:gs pos="0">
              <a:schemeClr val="accent4">
                <a:hueOff val="-637824"/>
                <a:satOff val="3843"/>
                <a:lumOff val="308"/>
                <a:alphaOff val="0"/>
                <a:shade val="51000"/>
                <a:satMod val="130000"/>
              </a:schemeClr>
            </a:gs>
            <a:gs pos="80000">
              <a:schemeClr val="accent4">
                <a:hueOff val="-637824"/>
                <a:satOff val="3843"/>
                <a:lumOff val="308"/>
                <a:alphaOff val="0"/>
                <a:shade val="93000"/>
                <a:satMod val="130000"/>
              </a:schemeClr>
            </a:gs>
            <a:gs pos="100000">
              <a:schemeClr val="accent4">
                <a:hueOff val="-637824"/>
                <a:satOff val="3843"/>
                <a:lumOff val="30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Elaboración de la Planeación Estratégica</a:t>
          </a:r>
          <a:endParaRPr lang="es-MX" sz="1600" kern="1200" dirty="0"/>
        </a:p>
      </dsp:txBody>
      <dsp:txXfrm>
        <a:off x="5248544" y="803421"/>
        <a:ext cx="1460791" cy="715173"/>
      </dsp:txXfrm>
    </dsp:sp>
    <dsp:sp modelId="{07D95EC7-1931-4A3D-A675-EC8DBBB0A319}">
      <dsp:nvSpPr>
        <dsp:cNvPr id="0" name=""/>
        <dsp:cNvSpPr/>
      </dsp:nvSpPr>
      <dsp:spPr>
        <a:xfrm>
          <a:off x="1738885" y="433529"/>
          <a:ext cx="4967532" cy="4967532"/>
        </a:xfrm>
        <a:custGeom>
          <a:avLst/>
          <a:gdLst/>
          <a:ahLst/>
          <a:cxnLst/>
          <a:rect l="0" t="0" r="0" b="0"/>
          <a:pathLst>
            <a:path>
              <a:moveTo>
                <a:pt x="4653623" y="1275124"/>
              </a:moveTo>
              <a:arcTo wR="2483766" hR="2483766" stAng="19852894" swAng="941173"/>
            </a:path>
          </a:pathLst>
        </a:custGeom>
        <a:noFill/>
        <a:ln w="9525" cap="flat" cmpd="sng" algn="ctr">
          <a:solidFill>
            <a:schemeClr val="accent4">
              <a:hueOff val="-637824"/>
              <a:satOff val="3843"/>
              <a:lumOff val="308"/>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0A91782D-E292-4A24-BC5A-961E3257F185}">
      <dsp:nvSpPr>
        <dsp:cNvPr id="0" name=""/>
        <dsp:cNvSpPr/>
      </dsp:nvSpPr>
      <dsp:spPr>
        <a:xfrm>
          <a:off x="5799793" y="2559709"/>
          <a:ext cx="1813250" cy="715173"/>
        </a:xfrm>
        <a:prstGeom prst="roundRect">
          <a:avLst/>
        </a:prstGeom>
        <a:gradFill rotWithShape="0">
          <a:gsLst>
            <a:gs pos="0">
              <a:schemeClr val="accent4">
                <a:hueOff val="-1275649"/>
                <a:satOff val="7685"/>
                <a:lumOff val="616"/>
                <a:alphaOff val="0"/>
                <a:shade val="51000"/>
                <a:satMod val="130000"/>
              </a:schemeClr>
            </a:gs>
            <a:gs pos="80000">
              <a:schemeClr val="accent4">
                <a:hueOff val="-1275649"/>
                <a:satOff val="7685"/>
                <a:lumOff val="616"/>
                <a:alphaOff val="0"/>
                <a:shade val="93000"/>
                <a:satMod val="130000"/>
              </a:schemeClr>
            </a:gs>
            <a:gs pos="100000">
              <a:schemeClr val="accent4">
                <a:hueOff val="-1275649"/>
                <a:satOff val="7685"/>
                <a:lumOff val="61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Fijación de los objetivos por departamentos.</a:t>
          </a:r>
          <a:endParaRPr lang="es-MX" sz="1600" kern="1200" dirty="0"/>
        </a:p>
      </dsp:txBody>
      <dsp:txXfrm>
        <a:off x="5799793" y="2559709"/>
        <a:ext cx="1813250" cy="715173"/>
      </dsp:txXfrm>
    </dsp:sp>
    <dsp:sp modelId="{C0C6C5F3-A676-4E2E-BAE9-5396492ACBDD}">
      <dsp:nvSpPr>
        <dsp:cNvPr id="0" name=""/>
        <dsp:cNvSpPr/>
      </dsp:nvSpPr>
      <dsp:spPr>
        <a:xfrm>
          <a:off x="1738885" y="433529"/>
          <a:ext cx="4967532" cy="4967532"/>
        </a:xfrm>
        <a:custGeom>
          <a:avLst/>
          <a:gdLst/>
          <a:ahLst/>
          <a:cxnLst/>
          <a:rect l="0" t="0" r="0" b="0"/>
          <a:pathLst>
            <a:path>
              <a:moveTo>
                <a:pt x="4903156" y="3045590"/>
              </a:moveTo>
              <a:arcTo wR="2483766" hR="2483766" stAng="784402" swAng="873949"/>
            </a:path>
          </a:pathLst>
        </a:custGeom>
        <a:noFill/>
        <a:ln w="9525" cap="flat" cmpd="sng" algn="ctr">
          <a:solidFill>
            <a:schemeClr val="accent4">
              <a:hueOff val="-1275649"/>
              <a:satOff val="7685"/>
              <a:lumOff val="616"/>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A72F4038-85EC-45D4-9CA8-7B8A2255473D}">
      <dsp:nvSpPr>
        <dsp:cNvPr id="0" name=""/>
        <dsp:cNvSpPr/>
      </dsp:nvSpPr>
      <dsp:spPr>
        <a:xfrm>
          <a:off x="5117117" y="4249443"/>
          <a:ext cx="1723644" cy="848281"/>
        </a:xfrm>
        <a:prstGeom prst="roundRect">
          <a:avLst/>
        </a:prstGeom>
        <a:gradFill rotWithShape="0">
          <a:gsLst>
            <a:gs pos="0">
              <a:schemeClr val="accent4">
                <a:hueOff val="-1913473"/>
                <a:satOff val="11528"/>
                <a:lumOff val="924"/>
                <a:alphaOff val="0"/>
                <a:shade val="51000"/>
                <a:satMod val="130000"/>
              </a:schemeClr>
            </a:gs>
            <a:gs pos="80000">
              <a:schemeClr val="accent4">
                <a:hueOff val="-1913473"/>
                <a:satOff val="11528"/>
                <a:lumOff val="924"/>
                <a:alphaOff val="0"/>
                <a:shade val="93000"/>
                <a:satMod val="130000"/>
              </a:schemeClr>
            </a:gs>
            <a:gs pos="100000">
              <a:schemeClr val="accent4">
                <a:hueOff val="-1913473"/>
                <a:satOff val="11528"/>
                <a:lumOff val="92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Elaboración del plan táctico por cada departamento</a:t>
          </a:r>
          <a:endParaRPr lang="es-MX" sz="1600" kern="1200" dirty="0"/>
        </a:p>
      </dsp:txBody>
      <dsp:txXfrm>
        <a:off x="5117117" y="4249443"/>
        <a:ext cx="1723644" cy="848281"/>
      </dsp:txXfrm>
    </dsp:sp>
    <dsp:sp modelId="{CAC783EC-27FC-4B61-89FA-0C119CFE69AD}">
      <dsp:nvSpPr>
        <dsp:cNvPr id="0" name=""/>
        <dsp:cNvSpPr/>
      </dsp:nvSpPr>
      <dsp:spPr>
        <a:xfrm>
          <a:off x="1738885" y="433529"/>
          <a:ext cx="4967532" cy="4967532"/>
        </a:xfrm>
        <a:custGeom>
          <a:avLst/>
          <a:gdLst/>
          <a:ahLst/>
          <a:cxnLst/>
          <a:rect l="0" t="0" r="0" b="0"/>
          <a:pathLst>
            <a:path>
              <a:moveTo>
                <a:pt x="3613614" y="4695674"/>
              </a:moveTo>
              <a:arcTo wR="2483766" hR="2483766" stAng="3776516" swAng="280299"/>
            </a:path>
          </a:pathLst>
        </a:custGeom>
        <a:noFill/>
        <a:ln w="9525" cap="flat" cmpd="sng" algn="ctr">
          <a:solidFill>
            <a:schemeClr val="accent4">
              <a:hueOff val="-1913473"/>
              <a:satOff val="11528"/>
              <a:lumOff val="924"/>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C997F18B-8B66-47B6-806F-4AE0E76F648A}">
      <dsp:nvSpPr>
        <dsp:cNvPr id="0" name=""/>
        <dsp:cNvSpPr/>
      </dsp:nvSpPr>
      <dsp:spPr>
        <a:xfrm>
          <a:off x="3339385" y="5043475"/>
          <a:ext cx="1766533" cy="715173"/>
        </a:xfrm>
        <a:prstGeom prst="roundRect">
          <a:avLst/>
        </a:prstGeom>
        <a:gradFill rotWithShape="0">
          <a:gsLst>
            <a:gs pos="0">
              <a:schemeClr val="accent4">
                <a:hueOff val="-2551297"/>
                <a:satOff val="15371"/>
                <a:lumOff val="1232"/>
                <a:alphaOff val="0"/>
                <a:shade val="51000"/>
                <a:satMod val="130000"/>
              </a:schemeClr>
            </a:gs>
            <a:gs pos="80000">
              <a:schemeClr val="accent4">
                <a:hueOff val="-2551297"/>
                <a:satOff val="15371"/>
                <a:lumOff val="1232"/>
                <a:alphaOff val="0"/>
                <a:shade val="93000"/>
                <a:satMod val="130000"/>
              </a:schemeClr>
            </a:gs>
            <a:gs pos="100000">
              <a:schemeClr val="accent4">
                <a:hueOff val="-2551297"/>
                <a:satOff val="15371"/>
                <a:lumOff val="123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Plan táctico – Planes operacionales </a:t>
          </a:r>
          <a:endParaRPr lang="es-MX" sz="1600" kern="1200" dirty="0"/>
        </a:p>
      </dsp:txBody>
      <dsp:txXfrm>
        <a:off x="3339385" y="5043475"/>
        <a:ext cx="1766533" cy="715173"/>
      </dsp:txXfrm>
    </dsp:sp>
    <dsp:sp modelId="{A5E6C99A-055F-4E46-8012-91CEDF68DFA9}">
      <dsp:nvSpPr>
        <dsp:cNvPr id="0" name=""/>
        <dsp:cNvSpPr/>
      </dsp:nvSpPr>
      <dsp:spPr>
        <a:xfrm>
          <a:off x="1738885" y="433529"/>
          <a:ext cx="4967532" cy="4967532"/>
        </a:xfrm>
        <a:custGeom>
          <a:avLst/>
          <a:gdLst/>
          <a:ahLst/>
          <a:cxnLst/>
          <a:rect l="0" t="0" r="0" b="0"/>
          <a:pathLst>
            <a:path>
              <a:moveTo>
                <a:pt x="1513443" y="4770154"/>
              </a:moveTo>
              <a:arcTo wR="2483766" hR="2483766" stAng="6779756" swAng="390623"/>
            </a:path>
          </a:pathLst>
        </a:custGeom>
        <a:noFill/>
        <a:ln w="9525" cap="flat" cmpd="sng" algn="ctr">
          <a:solidFill>
            <a:schemeClr val="accent4">
              <a:hueOff val="-2551297"/>
              <a:satOff val="15371"/>
              <a:lumOff val="1232"/>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EF8EE7AB-3CC5-4E74-95F1-B564C60F4F92}">
      <dsp:nvSpPr>
        <dsp:cNvPr id="0" name=""/>
        <dsp:cNvSpPr/>
      </dsp:nvSpPr>
      <dsp:spPr>
        <a:xfrm>
          <a:off x="1755212" y="4315997"/>
          <a:ext cx="1422303" cy="715173"/>
        </a:xfrm>
        <a:prstGeom prst="roundRect">
          <a:avLst/>
        </a:prstGeom>
        <a:gradFill rotWithShape="0">
          <a:gsLst>
            <a:gs pos="0">
              <a:schemeClr val="accent4">
                <a:hueOff val="-3189121"/>
                <a:satOff val="19214"/>
                <a:lumOff val="1540"/>
                <a:alphaOff val="0"/>
                <a:shade val="51000"/>
                <a:satMod val="130000"/>
              </a:schemeClr>
            </a:gs>
            <a:gs pos="80000">
              <a:schemeClr val="accent4">
                <a:hueOff val="-3189121"/>
                <a:satOff val="19214"/>
                <a:lumOff val="1540"/>
                <a:alphaOff val="0"/>
                <a:shade val="93000"/>
                <a:satMod val="130000"/>
              </a:schemeClr>
            </a:gs>
            <a:gs pos="100000">
              <a:schemeClr val="accent4">
                <a:hueOff val="-3189121"/>
                <a:satOff val="19214"/>
                <a:lumOff val="154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Evaluación de los resultados alcanzados.</a:t>
          </a:r>
          <a:endParaRPr lang="es-MX" sz="1600" kern="1200" dirty="0"/>
        </a:p>
      </dsp:txBody>
      <dsp:txXfrm>
        <a:off x="1755212" y="4315997"/>
        <a:ext cx="1422303" cy="715173"/>
      </dsp:txXfrm>
    </dsp:sp>
    <dsp:sp modelId="{2CE9381F-E375-458D-8CB4-2D6BF2B1B2DC}">
      <dsp:nvSpPr>
        <dsp:cNvPr id="0" name=""/>
        <dsp:cNvSpPr/>
      </dsp:nvSpPr>
      <dsp:spPr>
        <a:xfrm>
          <a:off x="1738885" y="433529"/>
          <a:ext cx="4967532" cy="4967532"/>
        </a:xfrm>
        <a:custGeom>
          <a:avLst/>
          <a:gdLst/>
          <a:ahLst/>
          <a:cxnLst/>
          <a:rect l="0" t="0" r="0" b="0"/>
          <a:pathLst>
            <a:path>
              <a:moveTo>
                <a:pt x="313908" y="3692407"/>
              </a:moveTo>
              <a:arcTo wR="2483766" hR="2483766" stAng="9052894" swAng="941173"/>
            </a:path>
          </a:pathLst>
        </a:custGeom>
        <a:noFill/>
        <a:ln w="9525" cap="flat" cmpd="sng" algn="ctr">
          <a:solidFill>
            <a:schemeClr val="accent4">
              <a:hueOff val="-3189121"/>
              <a:satOff val="19214"/>
              <a:lumOff val="154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13DD008A-CCE1-4B53-9AE0-C6288B4C304C}">
      <dsp:nvSpPr>
        <dsp:cNvPr id="0" name=""/>
        <dsp:cNvSpPr/>
      </dsp:nvSpPr>
      <dsp:spPr>
        <a:xfrm>
          <a:off x="595868" y="2559709"/>
          <a:ext cx="2286035" cy="715173"/>
        </a:xfrm>
        <a:prstGeom prst="roundRect">
          <a:avLst/>
        </a:prstGeom>
        <a:gradFill rotWithShape="0">
          <a:gsLst>
            <a:gs pos="0">
              <a:schemeClr val="accent4">
                <a:hueOff val="-3826945"/>
                <a:satOff val="23056"/>
                <a:lumOff val="1848"/>
                <a:alphaOff val="0"/>
                <a:shade val="51000"/>
                <a:satMod val="130000"/>
              </a:schemeClr>
            </a:gs>
            <a:gs pos="80000">
              <a:schemeClr val="accent4">
                <a:hueOff val="-3826945"/>
                <a:satOff val="23056"/>
                <a:lumOff val="1848"/>
                <a:alphaOff val="0"/>
                <a:shade val="93000"/>
                <a:satMod val="130000"/>
              </a:schemeClr>
            </a:gs>
            <a:gs pos="100000">
              <a:schemeClr val="accent4">
                <a:hueOff val="-3826945"/>
                <a:satOff val="23056"/>
                <a:lumOff val="184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Revisión y en su caso modificación de los objetivos y planes </a:t>
          </a:r>
          <a:endParaRPr lang="es-MX" sz="1600" kern="1200" dirty="0"/>
        </a:p>
      </dsp:txBody>
      <dsp:txXfrm>
        <a:off x="595868" y="2559709"/>
        <a:ext cx="2286035" cy="715173"/>
      </dsp:txXfrm>
    </dsp:sp>
    <dsp:sp modelId="{E9E9862F-23F7-44C0-8274-7266792161FC}">
      <dsp:nvSpPr>
        <dsp:cNvPr id="0" name=""/>
        <dsp:cNvSpPr/>
      </dsp:nvSpPr>
      <dsp:spPr>
        <a:xfrm>
          <a:off x="1738885" y="433529"/>
          <a:ext cx="4967532" cy="4967532"/>
        </a:xfrm>
        <a:custGeom>
          <a:avLst/>
          <a:gdLst/>
          <a:ahLst/>
          <a:cxnLst/>
          <a:rect l="0" t="0" r="0" b="0"/>
          <a:pathLst>
            <a:path>
              <a:moveTo>
                <a:pt x="67942" y="1906800"/>
              </a:moveTo>
              <a:arcTo wR="2483766" hR="2483766" stAng="11605933" swAng="941173"/>
            </a:path>
          </a:pathLst>
        </a:custGeom>
        <a:noFill/>
        <a:ln w="9525" cap="flat" cmpd="sng" algn="ctr">
          <a:solidFill>
            <a:schemeClr val="accent4">
              <a:hueOff val="-3826945"/>
              <a:satOff val="23056"/>
              <a:lumOff val="1848"/>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2925DBC5-BFA1-4143-925E-F5B2410CEF5A}">
      <dsp:nvSpPr>
        <dsp:cNvPr id="0" name=""/>
        <dsp:cNvSpPr/>
      </dsp:nvSpPr>
      <dsp:spPr>
        <a:xfrm>
          <a:off x="1596768" y="803421"/>
          <a:ext cx="1739191" cy="715173"/>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kern="1200" dirty="0" smtClean="0"/>
            <a:t>Evaluación de los resultados. </a:t>
          </a:r>
          <a:endParaRPr lang="es-MX" sz="1600" kern="1200" dirty="0"/>
        </a:p>
      </dsp:txBody>
      <dsp:txXfrm>
        <a:off x="1596768" y="803421"/>
        <a:ext cx="1739191" cy="715173"/>
      </dsp:txXfrm>
    </dsp:sp>
    <dsp:sp modelId="{84D52F11-C2BF-4C16-A0BB-4108F8CD22E6}">
      <dsp:nvSpPr>
        <dsp:cNvPr id="0" name=""/>
        <dsp:cNvSpPr/>
      </dsp:nvSpPr>
      <dsp:spPr>
        <a:xfrm>
          <a:off x="1738885" y="433529"/>
          <a:ext cx="4967532" cy="4967532"/>
        </a:xfrm>
        <a:custGeom>
          <a:avLst/>
          <a:gdLst/>
          <a:ahLst/>
          <a:cxnLst/>
          <a:rect l="0" t="0" r="0" b="0"/>
          <a:pathLst>
            <a:path>
              <a:moveTo>
                <a:pt x="1280775" y="310771"/>
              </a:moveTo>
              <a:arcTo wR="2483766" hR="2483766" stAng="14461840" swAng="488202"/>
            </a:path>
          </a:pathLst>
        </a:custGeom>
        <a:noFill/>
        <a:ln w="9525" cap="flat" cmpd="sng" algn="ctr">
          <a:solidFill>
            <a:schemeClr val="accent4">
              <a:hueOff val="-4464770"/>
              <a:satOff val="26899"/>
              <a:lumOff val="2156"/>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7EB763-6ADB-407F-A9E1-356BBBF90CE5}" type="datetimeFigureOut">
              <a:rPr lang="es-MX" smtClean="0"/>
              <a:pPr/>
              <a:t>21/08/2016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89A55E-3272-48B9-8139-21C90FC4D4FA}" type="slidenum">
              <a:rPr lang="es-MX" smtClean="0"/>
              <a:pPr/>
              <a:t>‹Nº›</a:t>
            </a:fld>
            <a:endParaRPr lang="es-MX"/>
          </a:p>
        </p:txBody>
      </p:sp>
    </p:spTree>
    <p:extLst>
      <p:ext uri="{BB962C8B-B14F-4D97-AF65-F5344CB8AC3E}">
        <p14:creationId xmlns="" xmlns:p14="http://schemas.microsoft.com/office/powerpoint/2010/main" val="2655441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4889A55E-3272-48B9-8139-21C90FC4D4FA}" type="slidenum">
              <a:rPr lang="es-MX" smtClean="0"/>
              <a:pPr/>
              <a:t>15</a:t>
            </a:fld>
            <a:endParaRPr lang="es-MX"/>
          </a:p>
        </p:txBody>
      </p:sp>
    </p:spTree>
    <p:extLst>
      <p:ext uri="{BB962C8B-B14F-4D97-AF65-F5344CB8AC3E}">
        <p14:creationId xmlns="" xmlns:p14="http://schemas.microsoft.com/office/powerpoint/2010/main" val="783236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21/08/2016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21/08/2016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slide" Target="slide8.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slide" Target="slide8.xml"/><Relationship Id="rId2" Type="http://schemas.openxmlformats.org/officeDocument/2006/relationships/diagramData" Target="../diagrams/data6.xml"/><Relationship Id="rId1" Type="http://schemas.openxmlformats.org/officeDocument/2006/relationships/slideLayout" Target="../slideLayouts/slideLayout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slide" Target="slide8.xml"/><Relationship Id="rId2" Type="http://schemas.openxmlformats.org/officeDocument/2006/relationships/diagramData" Target="../diagrams/data7.xml"/><Relationship Id="rId1" Type="http://schemas.openxmlformats.org/officeDocument/2006/relationships/slideLayout" Target="../slideLayouts/slideLayout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cdi.org.pe/envios/C_Feb_2007/imagenes/ventas.jpg"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489131" y="1844824"/>
            <a:ext cx="8187325" cy="4601260"/>
          </a:xfrm>
          <a:prstGeom prst="rect">
            <a:avLst/>
          </a:prstGeom>
          <a:noFill/>
        </p:spPr>
        <p:txBody>
          <a:bodyPr wrap="square" rtlCol="0">
            <a:spAutoFit/>
          </a:bodyPr>
          <a:lstStyle/>
          <a:p>
            <a:pPr algn="ctr"/>
            <a:r>
              <a:rPr lang="es-MX" sz="3600" b="1" dirty="0" smtClean="0">
                <a:solidFill>
                  <a:prstClr val="black"/>
                </a:solidFill>
                <a:latin typeface="Arial" pitchFamily="34" charset="0"/>
                <a:cs typeface="Arial" pitchFamily="34" charset="0"/>
              </a:rPr>
              <a:t>Licenciatura en Contaduría</a:t>
            </a:r>
          </a:p>
          <a:p>
            <a:pPr algn="ctr"/>
            <a:r>
              <a:rPr lang="es-MX" sz="2800" b="1" dirty="0" smtClean="0">
                <a:solidFill>
                  <a:prstClr val="black"/>
                </a:solidFill>
                <a:latin typeface="Arial" pitchFamily="34" charset="0"/>
                <a:cs typeface="Arial" pitchFamily="34" charset="0"/>
              </a:rPr>
              <a:t> </a:t>
            </a:r>
          </a:p>
          <a:p>
            <a:pPr algn="ctr"/>
            <a:r>
              <a:rPr lang="es-MX" sz="2800" b="1" dirty="0" smtClean="0">
                <a:solidFill>
                  <a:prstClr val="black"/>
                </a:solidFill>
                <a:latin typeface="Arial" pitchFamily="34" charset="0"/>
                <a:cs typeface="Arial" pitchFamily="34" charset="0"/>
              </a:rPr>
              <a:t>Asignatura: Teoría General de la Administración </a:t>
            </a:r>
            <a:endParaRPr lang="es-MX" sz="2800" b="1" dirty="0" smtClean="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ES" sz="2800" b="1" dirty="0" smtClean="0">
                <a:solidFill>
                  <a:prstClr val="black"/>
                </a:solidFill>
                <a:latin typeface="Arial" pitchFamily="34" charset="0"/>
                <a:cs typeface="Arial" pitchFamily="34" charset="0"/>
              </a:rPr>
              <a:t>Escuelas del Pensamiento Administrativo</a:t>
            </a:r>
            <a:r>
              <a:rPr lang="es-ES" sz="2800" b="1" dirty="0" smtClean="0">
                <a:solidFill>
                  <a:prstClr val="black"/>
                </a:solidFill>
                <a:latin typeface="Arial" pitchFamily="34" charset="0"/>
                <a:cs typeface="Arial" pitchFamily="34" charset="0"/>
              </a:rPr>
              <a:t> </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Jorge U. Alvarado Ramírez </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 – Diciembre </a:t>
            </a:r>
            <a:r>
              <a:rPr lang="es-MX" sz="2300" b="1" dirty="0" smtClean="0">
                <a:solidFill>
                  <a:prstClr val="black"/>
                </a:solidFill>
                <a:latin typeface="Arial" pitchFamily="34" charset="0"/>
                <a:cs typeface="Arial" pitchFamily="34" charset="0"/>
              </a:rPr>
              <a:t>2016</a:t>
            </a:r>
            <a:endParaRPr lang="es-MX" sz="2300" b="1" dirty="0">
              <a:solidFill>
                <a:prstClr val="black"/>
              </a:solidFill>
              <a:latin typeface="Arial" pitchFamily="34" charset="0"/>
              <a:cs typeface="Arial" pitchFamily="34" charset="0"/>
            </a:endParaRPr>
          </a:p>
        </p:txBody>
      </p:sp>
    </p:spTree>
    <p:extLst>
      <p:ext uri="{BB962C8B-B14F-4D97-AF65-F5344CB8AC3E}">
        <p14:creationId xmlns=""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CuadroTexto"/>
          <p:cNvSpPr txBox="1"/>
          <p:nvPr/>
        </p:nvSpPr>
        <p:spPr>
          <a:xfrm>
            <a:off x="899592" y="673532"/>
            <a:ext cx="6696744" cy="52322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s-MX" sz="2800" b="1" dirty="0" smtClean="0"/>
              <a:t>APO /  DEFINICION</a:t>
            </a:r>
          </a:p>
        </p:txBody>
      </p:sp>
      <p:sp>
        <p:nvSpPr>
          <p:cNvPr id="7" name="6 Rectángulo"/>
          <p:cNvSpPr/>
          <p:nvPr/>
        </p:nvSpPr>
        <p:spPr>
          <a:xfrm>
            <a:off x="467544" y="1327408"/>
            <a:ext cx="8208912" cy="2677656"/>
          </a:xfrm>
          <a:prstGeom prst="rect">
            <a:avLst/>
          </a:prstGeom>
        </p:spPr>
        <p:txBody>
          <a:bodyPr wrap="square">
            <a:spAutoFit/>
          </a:bodyPr>
          <a:lstStyle/>
          <a:p>
            <a:pPr algn="just"/>
            <a:r>
              <a:rPr lang="es-ES_tradnl" sz="2800" b="1" dirty="0" smtClean="0">
                <a:latin typeface="Arial" pitchFamily="34" charset="0"/>
                <a:cs typeface="Arial" pitchFamily="34" charset="0"/>
              </a:rPr>
              <a:t>Es un  sistema para que los subordinados y sus superiores establezcan mancomunadamente objetivos de desempeño, revisen periódicamente el  avance  hacia los objetivos y  asignen las recompensas con base en dicho  avance. </a:t>
            </a:r>
            <a:endParaRPr lang="es-MX" sz="2800" b="1" dirty="0" smtClean="0">
              <a:latin typeface="Arial" pitchFamily="34" charset="0"/>
              <a:cs typeface="Arial" pitchFamily="34" charset="0"/>
            </a:endParaRPr>
          </a:p>
        </p:txBody>
      </p:sp>
      <p:pic>
        <p:nvPicPr>
          <p:cNvPr id="8" name="Picture 3" descr="C:\Users\GRISEL1\Pictures\T1PCAERGQ4UCAFT3AA9CAXIK64HCAXC4WSZCAUPWQOPCAZKEBGACA9SLR6QCAPFEQPZCACILN55CAR8O4YDCAMRTNHRCA8DRJXQCAOIJKAXCA727XVUCA620WY5CAETK9DGCAHPYWJMCAWLBO3VCAF9B8K2.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267744" y="4090432"/>
            <a:ext cx="5061161" cy="257892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1 Flecha izquierda">
            <a:hlinkClick r:id="rId3" action="ppaction://hlinksldjump"/>
          </p:cNvPr>
          <p:cNvSpPr/>
          <p:nvPr/>
        </p:nvSpPr>
        <p:spPr>
          <a:xfrm>
            <a:off x="179512" y="6165304"/>
            <a:ext cx="504056" cy="504056"/>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s-MX"/>
          </a:p>
        </p:txBody>
      </p:sp>
    </p:spTree>
    <p:extLst>
      <p:ext uri="{BB962C8B-B14F-4D97-AF65-F5344CB8AC3E}">
        <p14:creationId xmlns="" xmlns:p14="http://schemas.microsoft.com/office/powerpoint/2010/main" val="15282184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graphicFrame>
        <p:nvGraphicFramePr>
          <p:cNvPr id="6" name="5 Diagrama"/>
          <p:cNvGraphicFramePr/>
          <p:nvPr>
            <p:extLst>
              <p:ext uri="{D42A27DB-BD31-4B8C-83A1-F6EECF244321}">
                <p14:modId xmlns="" xmlns:p14="http://schemas.microsoft.com/office/powerpoint/2010/main" val="322607521"/>
              </p:ext>
            </p:extLst>
          </p:nvPr>
        </p:nvGraphicFramePr>
        <p:xfrm>
          <a:off x="539552" y="1196752"/>
          <a:ext cx="828092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8 CuadroTexto"/>
          <p:cNvSpPr txBox="1"/>
          <p:nvPr/>
        </p:nvSpPr>
        <p:spPr>
          <a:xfrm>
            <a:off x="1187624" y="601524"/>
            <a:ext cx="6696744" cy="523220"/>
          </a:xfrm>
          <a:prstGeom prst="rect">
            <a:avLst/>
          </a:prstGeom>
          <a:scene3d>
            <a:camera prst="perspectiveRelaxedModerately"/>
            <a:lightRig rig="threePt" dir="t"/>
          </a:scene3d>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es-MX" sz="2800" b="1" dirty="0" smtClean="0"/>
              <a:t>APO /  FUNDAMENTOS</a:t>
            </a:r>
          </a:p>
        </p:txBody>
      </p:sp>
      <p:sp>
        <p:nvSpPr>
          <p:cNvPr id="2" name="1 Flecha izquierda">
            <a:hlinkClick r:id="rId7" action="ppaction://hlinksldjump"/>
          </p:cNvPr>
          <p:cNvSpPr/>
          <p:nvPr/>
        </p:nvSpPr>
        <p:spPr>
          <a:xfrm>
            <a:off x="107504" y="6093296"/>
            <a:ext cx="293873" cy="5760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 xmlns:p14="http://schemas.microsoft.com/office/powerpoint/2010/main" val="21742997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8" name="7 CuadroTexto"/>
          <p:cNvSpPr txBox="1"/>
          <p:nvPr/>
        </p:nvSpPr>
        <p:spPr>
          <a:xfrm>
            <a:off x="971600" y="601524"/>
            <a:ext cx="6696744" cy="52322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s-MX" sz="2800" b="1" dirty="0" smtClean="0"/>
              <a:t>APO / ESTRATEGIA DE IMPLANTACION</a:t>
            </a:r>
            <a:endParaRPr lang="es-MX" sz="2800" b="1" dirty="0"/>
          </a:p>
        </p:txBody>
      </p:sp>
      <p:graphicFrame>
        <p:nvGraphicFramePr>
          <p:cNvPr id="10" name="9 Diagrama"/>
          <p:cNvGraphicFramePr/>
          <p:nvPr>
            <p:extLst>
              <p:ext uri="{D42A27DB-BD31-4B8C-83A1-F6EECF244321}">
                <p14:modId xmlns="" xmlns:p14="http://schemas.microsoft.com/office/powerpoint/2010/main" val="738252409"/>
              </p:ext>
            </p:extLst>
          </p:nvPr>
        </p:nvGraphicFramePr>
        <p:xfrm>
          <a:off x="395536" y="1484784"/>
          <a:ext cx="820891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7881496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8" name="7 CuadroTexto"/>
          <p:cNvSpPr txBox="1"/>
          <p:nvPr/>
        </p:nvSpPr>
        <p:spPr>
          <a:xfrm>
            <a:off x="971600" y="601524"/>
            <a:ext cx="6696744" cy="52322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s-MX" sz="2800" b="1" dirty="0" smtClean="0"/>
              <a:t>APO / ESTRATEGIA DE IMPLANTACION</a:t>
            </a:r>
            <a:endParaRPr lang="es-MX" sz="2800" b="1" dirty="0"/>
          </a:p>
        </p:txBody>
      </p:sp>
      <p:graphicFrame>
        <p:nvGraphicFramePr>
          <p:cNvPr id="5" name="4 Diagrama"/>
          <p:cNvGraphicFramePr/>
          <p:nvPr>
            <p:extLst>
              <p:ext uri="{D42A27DB-BD31-4B8C-83A1-F6EECF244321}">
                <p14:modId xmlns="" xmlns:p14="http://schemas.microsoft.com/office/powerpoint/2010/main" val="3387902307"/>
              </p:ext>
            </p:extLst>
          </p:nvPr>
        </p:nvGraphicFramePr>
        <p:xfrm>
          <a:off x="479884" y="1484784"/>
          <a:ext cx="783653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Flecha izquierda">
            <a:hlinkClick r:id="rId7" action="ppaction://hlinksldjump"/>
          </p:cNvPr>
          <p:cNvSpPr/>
          <p:nvPr/>
        </p:nvSpPr>
        <p:spPr>
          <a:xfrm>
            <a:off x="401377" y="6021288"/>
            <a:ext cx="786247" cy="5040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 xmlns:p14="http://schemas.microsoft.com/office/powerpoint/2010/main" val="15054866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8" name="7 CuadroTexto"/>
          <p:cNvSpPr txBox="1"/>
          <p:nvPr/>
        </p:nvSpPr>
        <p:spPr>
          <a:xfrm>
            <a:off x="3779912" y="3068960"/>
            <a:ext cx="2016224" cy="95410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s-MX" sz="2800" b="1" dirty="0" smtClean="0"/>
              <a:t>APO / PROCESO </a:t>
            </a:r>
            <a:endParaRPr lang="es-MX" sz="2800" b="1" dirty="0"/>
          </a:p>
        </p:txBody>
      </p:sp>
      <p:graphicFrame>
        <p:nvGraphicFramePr>
          <p:cNvPr id="6" name="5 Diagrama"/>
          <p:cNvGraphicFramePr/>
          <p:nvPr>
            <p:extLst>
              <p:ext uri="{D42A27DB-BD31-4B8C-83A1-F6EECF244321}">
                <p14:modId xmlns="" xmlns:p14="http://schemas.microsoft.com/office/powerpoint/2010/main" val="4089958008"/>
              </p:ext>
            </p:extLst>
          </p:nvPr>
        </p:nvGraphicFramePr>
        <p:xfrm>
          <a:off x="467544" y="764704"/>
          <a:ext cx="8208912"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Flecha izquierda">
            <a:hlinkClick r:id="rId7" action="ppaction://hlinksldjump"/>
          </p:cNvPr>
          <p:cNvSpPr/>
          <p:nvPr/>
        </p:nvSpPr>
        <p:spPr>
          <a:xfrm>
            <a:off x="401377" y="6021288"/>
            <a:ext cx="642231" cy="5040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 xmlns:p14="http://schemas.microsoft.com/office/powerpoint/2010/main" val="38976623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754326"/>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 </a:t>
            </a:r>
            <a:r>
              <a:rPr lang="es-MX" sz="2800" b="1" dirty="0" smtClean="0">
                <a:solidFill>
                  <a:schemeClr val="tx2">
                    <a:lumMod val="60000"/>
                    <a:lumOff val="40000"/>
                  </a:schemeClr>
                </a:solidFill>
                <a:latin typeface="Arial" pitchFamily="34" charset="0"/>
                <a:cs typeface="Arial" pitchFamily="34" charset="0"/>
              </a:rPr>
              <a:t>DIAGRAMA DE FLUJO DE LA AXO </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grpSp>
        <p:nvGrpSpPr>
          <p:cNvPr id="68" name="67 Grupo"/>
          <p:cNvGrpSpPr/>
          <p:nvPr/>
        </p:nvGrpSpPr>
        <p:grpSpPr>
          <a:xfrm>
            <a:off x="251520" y="815312"/>
            <a:ext cx="8856984" cy="5879319"/>
            <a:chOff x="251520" y="815312"/>
            <a:chExt cx="8856984" cy="5879319"/>
          </a:xfrm>
        </p:grpSpPr>
        <p:cxnSp>
          <p:nvCxnSpPr>
            <p:cNvPr id="39" name="38 Conector recto"/>
            <p:cNvCxnSpPr/>
            <p:nvPr/>
          </p:nvCxnSpPr>
          <p:spPr>
            <a:xfrm>
              <a:off x="7308304" y="1196752"/>
              <a:ext cx="360040" cy="0"/>
            </a:xfrm>
            <a:prstGeom prst="line">
              <a:avLst/>
            </a:prstGeom>
          </p:spPr>
          <p:style>
            <a:lnRef idx="2">
              <a:schemeClr val="accent1"/>
            </a:lnRef>
            <a:fillRef idx="0">
              <a:schemeClr val="accent1"/>
            </a:fillRef>
            <a:effectRef idx="1">
              <a:schemeClr val="accent1"/>
            </a:effectRef>
            <a:fontRef idx="minor">
              <a:schemeClr val="tx1"/>
            </a:fontRef>
          </p:style>
        </p:cxnSp>
        <p:sp>
          <p:nvSpPr>
            <p:cNvPr id="3" name="2 Rectángulo"/>
            <p:cNvSpPr/>
            <p:nvPr/>
          </p:nvSpPr>
          <p:spPr>
            <a:xfrm>
              <a:off x="899592" y="1196752"/>
              <a:ext cx="2448272" cy="67420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b="1" dirty="0" smtClean="0">
                  <a:latin typeface="Arial" pitchFamily="34" charset="0"/>
                  <a:cs typeface="Arial" pitchFamily="34" charset="0"/>
                </a:rPr>
                <a:t>1. Objetivos institucionales </a:t>
              </a:r>
              <a:endParaRPr lang="es-MX" b="1" dirty="0">
                <a:latin typeface="Arial" pitchFamily="34" charset="0"/>
                <a:cs typeface="Arial" pitchFamily="34" charset="0"/>
              </a:endParaRPr>
            </a:p>
          </p:txBody>
        </p:sp>
        <p:sp>
          <p:nvSpPr>
            <p:cNvPr id="7" name="6 Rectángulo"/>
            <p:cNvSpPr/>
            <p:nvPr/>
          </p:nvSpPr>
          <p:spPr>
            <a:xfrm>
              <a:off x="899592" y="2175032"/>
              <a:ext cx="2448272" cy="67420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b="1" dirty="0" smtClean="0">
                  <a:latin typeface="Arial" pitchFamily="34" charset="0"/>
                  <a:cs typeface="Arial" pitchFamily="34" charset="0"/>
                </a:rPr>
                <a:t>2. Metas periódicas de la institución  </a:t>
              </a:r>
              <a:endParaRPr lang="es-MX" b="1" dirty="0">
                <a:latin typeface="Arial" pitchFamily="34" charset="0"/>
                <a:cs typeface="Arial" pitchFamily="34" charset="0"/>
              </a:endParaRPr>
            </a:p>
          </p:txBody>
        </p:sp>
        <p:sp>
          <p:nvSpPr>
            <p:cNvPr id="9" name="8 Rectángulo"/>
            <p:cNvSpPr/>
            <p:nvPr/>
          </p:nvSpPr>
          <p:spPr>
            <a:xfrm>
              <a:off x="899592" y="3140968"/>
              <a:ext cx="2448272" cy="67420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b="1" dirty="0" smtClean="0">
                  <a:latin typeface="Arial" pitchFamily="34" charset="0"/>
                  <a:cs typeface="Arial" pitchFamily="34" charset="0"/>
                </a:rPr>
                <a:t>3. Metas del superior </a:t>
              </a:r>
              <a:endParaRPr lang="es-MX" b="1" dirty="0">
                <a:latin typeface="Arial" pitchFamily="34" charset="0"/>
                <a:cs typeface="Arial" pitchFamily="34" charset="0"/>
              </a:endParaRPr>
            </a:p>
          </p:txBody>
        </p:sp>
        <p:cxnSp>
          <p:nvCxnSpPr>
            <p:cNvPr id="10" name="9 Conector recto"/>
            <p:cNvCxnSpPr>
              <a:endCxn id="7" idx="0"/>
            </p:cNvCxnSpPr>
            <p:nvPr/>
          </p:nvCxnSpPr>
          <p:spPr>
            <a:xfrm>
              <a:off x="2123728" y="1870958"/>
              <a:ext cx="0" cy="30407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10 Conector recto"/>
            <p:cNvCxnSpPr/>
            <p:nvPr/>
          </p:nvCxnSpPr>
          <p:spPr>
            <a:xfrm>
              <a:off x="2123728" y="2849238"/>
              <a:ext cx="0" cy="304074"/>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a:off x="2123728" y="3815174"/>
              <a:ext cx="0" cy="304074"/>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a:off x="971600" y="4149080"/>
              <a:ext cx="208823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a:off x="3059832" y="4149080"/>
              <a:ext cx="0" cy="304074"/>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a:off x="971600" y="4149080"/>
              <a:ext cx="0" cy="304074"/>
            </a:xfrm>
            <a:prstGeom prst="line">
              <a:avLst/>
            </a:prstGeom>
          </p:spPr>
          <p:style>
            <a:lnRef idx="2">
              <a:schemeClr val="accent1"/>
            </a:lnRef>
            <a:fillRef idx="0">
              <a:schemeClr val="accent1"/>
            </a:fillRef>
            <a:effectRef idx="1">
              <a:schemeClr val="accent1"/>
            </a:effectRef>
            <a:fontRef idx="minor">
              <a:schemeClr val="tx1"/>
            </a:fontRef>
          </p:style>
        </p:cxnSp>
        <p:sp>
          <p:nvSpPr>
            <p:cNvPr id="20" name="19 Rectángulo"/>
            <p:cNvSpPr/>
            <p:nvPr/>
          </p:nvSpPr>
          <p:spPr>
            <a:xfrm>
              <a:off x="251520" y="4437112"/>
              <a:ext cx="1434319" cy="792088"/>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Proyecto de metas del superior </a:t>
              </a:r>
              <a:endParaRPr lang="es-MX" sz="1400" b="1" dirty="0">
                <a:latin typeface="Arial" pitchFamily="34" charset="0"/>
                <a:cs typeface="Arial" pitchFamily="34" charset="0"/>
              </a:endParaRPr>
            </a:p>
          </p:txBody>
        </p:sp>
        <p:sp>
          <p:nvSpPr>
            <p:cNvPr id="21" name="20 Rectángulo"/>
            <p:cNvSpPr/>
            <p:nvPr/>
          </p:nvSpPr>
          <p:spPr>
            <a:xfrm>
              <a:off x="2345593" y="4437112"/>
              <a:ext cx="1434319" cy="792088"/>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Proyecto de metas del colaborador</a:t>
              </a:r>
              <a:endParaRPr lang="es-MX" sz="1400" b="1" dirty="0">
                <a:latin typeface="Arial" pitchFamily="34" charset="0"/>
                <a:cs typeface="Arial" pitchFamily="34" charset="0"/>
              </a:endParaRPr>
            </a:p>
          </p:txBody>
        </p:sp>
        <p:cxnSp>
          <p:nvCxnSpPr>
            <p:cNvPr id="22" name="21 Conector recto"/>
            <p:cNvCxnSpPr/>
            <p:nvPr/>
          </p:nvCxnSpPr>
          <p:spPr>
            <a:xfrm>
              <a:off x="971600" y="5517232"/>
              <a:ext cx="208823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22 Conector recto"/>
            <p:cNvCxnSpPr/>
            <p:nvPr/>
          </p:nvCxnSpPr>
          <p:spPr>
            <a:xfrm>
              <a:off x="3059832" y="5229200"/>
              <a:ext cx="0" cy="304074"/>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23 Conector recto"/>
            <p:cNvCxnSpPr/>
            <p:nvPr/>
          </p:nvCxnSpPr>
          <p:spPr>
            <a:xfrm>
              <a:off x="971600" y="5213158"/>
              <a:ext cx="0" cy="304074"/>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24 Conector recto"/>
            <p:cNvCxnSpPr/>
            <p:nvPr/>
          </p:nvCxnSpPr>
          <p:spPr>
            <a:xfrm>
              <a:off x="2123728" y="5501190"/>
              <a:ext cx="0" cy="304074"/>
            </a:xfrm>
            <a:prstGeom prst="line">
              <a:avLst/>
            </a:prstGeom>
          </p:spPr>
          <p:style>
            <a:lnRef idx="2">
              <a:schemeClr val="accent1"/>
            </a:lnRef>
            <a:fillRef idx="0">
              <a:schemeClr val="accent1"/>
            </a:fillRef>
            <a:effectRef idx="1">
              <a:schemeClr val="accent1"/>
            </a:effectRef>
            <a:fontRef idx="minor">
              <a:schemeClr val="tx1"/>
            </a:fontRef>
          </p:style>
        </p:cxnSp>
        <p:sp>
          <p:nvSpPr>
            <p:cNvPr id="26" name="25 Rectángulo"/>
            <p:cNvSpPr/>
            <p:nvPr/>
          </p:nvSpPr>
          <p:spPr>
            <a:xfrm>
              <a:off x="899592" y="5779130"/>
              <a:ext cx="2448272" cy="67420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4. Entrevista de fijación de metas del colaborador </a:t>
              </a:r>
              <a:endParaRPr lang="es-MX" sz="1400" b="1" dirty="0">
                <a:latin typeface="Arial" pitchFamily="34" charset="0"/>
                <a:cs typeface="Arial" pitchFamily="34" charset="0"/>
              </a:endParaRPr>
            </a:p>
          </p:txBody>
        </p:sp>
        <p:cxnSp>
          <p:nvCxnSpPr>
            <p:cNvPr id="27" name="26 Conector recto"/>
            <p:cNvCxnSpPr/>
            <p:nvPr/>
          </p:nvCxnSpPr>
          <p:spPr>
            <a:xfrm>
              <a:off x="2123728" y="6453336"/>
              <a:ext cx="0" cy="216024"/>
            </a:xfrm>
            <a:prstGeom prst="line">
              <a:avLst/>
            </a:prstGeom>
          </p:spPr>
          <p:style>
            <a:lnRef idx="2">
              <a:schemeClr val="accent1"/>
            </a:lnRef>
            <a:fillRef idx="0">
              <a:schemeClr val="accent1"/>
            </a:fillRef>
            <a:effectRef idx="1">
              <a:schemeClr val="accent1"/>
            </a:effectRef>
            <a:fontRef idx="minor">
              <a:schemeClr val="tx1"/>
            </a:fontRef>
          </p:style>
        </p:cxnSp>
        <p:cxnSp>
          <p:nvCxnSpPr>
            <p:cNvPr id="29" name="28 Conector recto"/>
            <p:cNvCxnSpPr/>
            <p:nvPr/>
          </p:nvCxnSpPr>
          <p:spPr>
            <a:xfrm>
              <a:off x="2123728" y="6688819"/>
              <a:ext cx="208823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29 Conector recto"/>
            <p:cNvCxnSpPr/>
            <p:nvPr/>
          </p:nvCxnSpPr>
          <p:spPr>
            <a:xfrm flipV="1">
              <a:off x="4211960" y="1196752"/>
              <a:ext cx="0" cy="5497879"/>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32 Conector recto"/>
            <p:cNvCxnSpPr/>
            <p:nvPr/>
          </p:nvCxnSpPr>
          <p:spPr>
            <a:xfrm>
              <a:off x="4211960" y="1196752"/>
              <a:ext cx="360040" cy="0"/>
            </a:xfrm>
            <a:prstGeom prst="line">
              <a:avLst/>
            </a:prstGeom>
          </p:spPr>
          <p:style>
            <a:lnRef idx="2">
              <a:schemeClr val="accent1"/>
            </a:lnRef>
            <a:fillRef idx="0">
              <a:schemeClr val="accent1"/>
            </a:fillRef>
            <a:effectRef idx="1">
              <a:schemeClr val="accent1"/>
            </a:effectRef>
            <a:fontRef idx="minor">
              <a:schemeClr val="tx1"/>
            </a:fontRef>
          </p:style>
        </p:cxnSp>
        <p:sp>
          <p:nvSpPr>
            <p:cNvPr id="35" name="34 Rectángulo"/>
            <p:cNvSpPr/>
            <p:nvPr/>
          </p:nvSpPr>
          <p:spPr>
            <a:xfrm>
              <a:off x="4572000" y="815312"/>
              <a:ext cx="1224135" cy="718543"/>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Nuevas situaciones </a:t>
              </a:r>
              <a:endParaRPr lang="es-MX" sz="1400" b="1" dirty="0">
                <a:latin typeface="Arial" pitchFamily="34" charset="0"/>
                <a:cs typeface="Arial" pitchFamily="34" charset="0"/>
              </a:endParaRPr>
            </a:p>
          </p:txBody>
        </p:sp>
        <p:sp>
          <p:nvSpPr>
            <p:cNvPr id="36" name="35 Rectángulo"/>
            <p:cNvSpPr/>
            <p:nvPr/>
          </p:nvSpPr>
          <p:spPr>
            <a:xfrm>
              <a:off x="6162017" y="836711"/>
              <a:ext cx="1146287" cy="697143"/>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Revisiones parciales </a:t>
              </a:r>
              <a:endParaRPr lang="es-MX" sz="1400" b="1" dirty="0">
                <a:latin typeface="Arial" pitchFamily="34" charset="0"/>
                <a:cs typeface="Arial" pitchFamily="34" charset="0"/>
              </a:endParaRPr>
            </a:p>
          </p:txBody>
        </p:sp>
        <p:cxnSp>
          <p:nvCxnSpPr>
            <p:cNvPr id="40" name="39 Conector recto"/>
            <p:cNvCxnSpPr/>
            <p:nvPr/>
          </p:nvCxnSpPr>
          <p:spPr>
            <a:xfrm>
              <a:off x="5796136" y="1196752"/>
              <a:ext cx="36004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40 Conector recto"/>
            <p:cNvCxnSpPr/>
            <p:nvPr/>
          </p:nvCxnSpPr>
          <p:spPr>
            <a:xfrm>
              <a:off x="6735160" y="1533855"/>
              <a:ext cx="0" cy="337103"/>
            </a:xfrm>
            <a:prstGeom prst="line">
              <a:avLst/>
            </a:prstGeom>
          </p:spPr>
          <p:style>
            <a:lnRef idx="2">
              <a:schemeClr val="accent1"/>
            </a:lnRef>
            <a:fillRef idx="0">
              <a:schemeClr val="accent1"/>
            </a:fillRef>
            <a:effectRef idx="1">
              <a:schemeClr val="accent1"/>
            </a:effectRef>
            <a:fontRef idx="minor">
              <a:schemeClr val="tx1"/>
            </a:fontRef>
          </p:style>
        </p:cxnSp>
        <p:sp>
          <p:nvSpPr>
            <p:cNvPr id="37" name="36 Rectángulo"/>
            <p:cNvSpPr/>
            <p:nvPr/>
          </p:nvSpPr>
          <p:spPr>
            <a:xfrm>
              <a:off x="7614645" y="836712"/>
              <a:ext cx="1133819" cy="697143"/>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Acción </a:t>
              </a:r>
              <a:endParaRPr lang="es-MX" sz="1400" b="1" dirty="0">
                <a:latin typeface="Arial" pitchFamily="34" charset="0"/>
                <a:cs typeface="Arial" pitchFamily="34" charset="0"/>
              </a:endParaRPr>
            </a:p>
          </p:txBody>
        </p:sp>
        <p:sp>
          <p:nvSpPr>
            <p:cNvPr id="43" name="42 Rectángulo"/>
            <p:cNvSpPr/>
            <p:nvPr/>
          </p:nvSpPr>
          <p:spPr>
            <a:xfrm>
              <a:off x="6156176" y="1795753"/>
              <a:ext cx="1133819" cy="697143"/>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Medidas correctivas </a:t>
              </a:r>
              <a:endParaRPr lang="es-MX" sz="1400" b="1" dirty="0">
                <a:latin typeface="Arial" pitchFamily="34" charset="0"/>
                <a:cs typeface="Arial" pitchFamily="34" charset="0"/>
              </a:endParaRPr>
            </a:p>
          </p:txBody>
        </p:sp>
        <p:cxnSp>
          <p:nvCxnSpPr>
            <p:cNvPr id="44" name="43 Conector recto"/>
            <p:cNvCxnSpPr/>
            <p:nvPr/>
          </p:nvCxnSpPr>
          <p:spPr>
            <a:xfrm>
              <a:off x="6732240" y="2492896"/>
              <a:ext cx="2920" cy="216024"/>
            </a:xfrm>
            <a:prstGeom prst="line">
              <a:avLst/>
            </a:prstGeom>
          </p:spPr>
          <p:style>
            <a:lnRef idx="2">
              <a:schemeClr val="accent1"/>
            </a:lnRef>
            <a:fillRef idx="0">
              <a:schemeClr val="accent1"/>
            </a:fillRef>
            <a:effectRef idx="1">
              <a:schemeClr val="accent1"/>
            </a:effectRef>
            <a:fontRef idx="minor">
              <a:schemeClr val="tx1"/>
            </a:fontRef>
          </p:style>
        </p:cxnSp>
        <p:sp>
          <p:nvSpPr>
            <p:cNvPr id="46" name="45 Rectángulo"/>
            <p:cNvSpPr/>
            <p:nvPr/>
          </p:nvSpPr>
          <p:spPr>
            <a:xfrm>
              <a:off x="5508105" y="2659849"/>
              <a:ext cx="2448271" cy="481119"/>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5. Terminación del periodo  </a:t>
              </a:r>
              <a:endParaRPr lang="es-MX" sz="1400" b="1" dirty="0">
                <a:latin typeface="Arial" pitchFamily="34" charset="0"/>
                <a:cs typeface="Arial" pitchFamily="34" charset="0"/>
              </a:endParaRPr>
            </a:p>
          </p:txBody>
        </p:sp>
        <p:sp>
          <p:nvSpPr>
            <p:cNvPr id="47" name="46 Rectángulo"/>
            <p:cNvSpPr/>
            <p:nvPr/>
          </p:nvSpPr>
          <p:spPr>
            <a:xfrm>
              <a:off x="5508106" y="3379929"/>
              <a:ext cx="2448270" cy="697143"/>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Proyecto de evaluación del superior   </a:t>
              </a:r>
              <a:endParaRPr lang="es-MX" sz="1400" b="1" dirty="0">
                <a:latin typeface="Arial" pitchFamily="34" charset="0"/>
                <a:cs typeface="Arial" pitchFamily="34" charset="0"/>
              </a:endParaRPr>
            </a:p>
          </p:txBody>
        </p:sp>
        <p:cxnSp>
          <p:nvCxnSpPr>
            <p:cNvPr id="48" name="47 Conector recto"/>
            <p:cNvCxnSpPr/>
            <p:nvPr/>
          </p:nvCxnSpPr>
          <p:spPr>
            <a:xfrm>
              <a:off x="6732240" y="3140968"/>
              <a:ext cx="2920" cy="216024"/>
            </a:xfrm>
            <a:prstGeom prst="line">
              <a:avLst/>
            </a:prstGeom>
          </p:spPr>
          <p:style>
            <a:lnRef idx="2">
              <a:schemeClr val="accent1"/>
            </a:lnRef>
            <a:fillRef idx="0">
              <a:schemeClr val="accent1"/>
            </a:fillRef>
            <a:effectRef idx="1">
              <a:schemeClr val="accent1"/>
            </a:effectRef>
            <a:fontRef idx="minor">
              <a:schemeClr val="tx1"/>
            </a:fontRef>
          </p:style>
        </p:cxnSp>
        <p:sp>
          <p:nvSpPr>
            <p:cNvPr id="49" name="48 Rectángulo"/>
            <p:cNvSpPr/>
            <p:nvPr/>
          </p:nvSpPr>
          <p:spPr>
            <a:xfrm>
              <a:off x="5508104" y="4316033"/>
              <a:ext cx="2448270" cy="697143"/>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6. Proyecto de evaluación del colaborador  </a:t>
              </a:r>
              <a:endParaRPr lang="es-MX" sz="1400" b="1" dirty="0">
                <a:latin typeface="Arial" pitchFamily="34" charset="0"/>
                <a:cs typeface="Arial" pitchFamily="34" charset="0"/>
              </a:endParaRPr>
            </a:p>
          </p:txBody>
        </p:sp>
        <p:cxnSp>
          <p:nvCxnSpPr>
            <p:cNvPr id="50" name="49 Conector recto"/>
            <p:cNvCxnSpPr/>
            <p:nvPr/>
          </p:nvCxnSpPr>
          <p:spPr>
            <a:xfrm>
              <a:off x="6729320" y="4077072"/>
              <a:ext cx="2920" cy="216024"/>
            </a:xfrm>
            <a:prstGeom prst="line">
              <a:avLst/>
            </a:prstGeom>
          </p:spPr>
          <p:style>
            <a:lnRef idx="2">
              <a:schemeClr val="accent1"/>
            </a:lnRef>
            <a:fillRef idx="0">
              <a:schemeClr val="accent1"/>
            </a:fillRef>
            <a:effectRef idx="1">
              <a:schemeClr val="accent1"/>
            </a:effectRef>
            <a:fontRef idx="minor">
              <a:schemeClr val="tx1"/>
            </a:fontRef>
          </p:style>
        </p:cxnSp>
        <p:sp>
          <p:nvSpPr>
            <p:cNvPr id="51" name="50 Rectángulo"/>
            <p:cNvSpPr/>
            <p:nvPr/>
          </p:nvSpPr>
          <p:spPr>
            <a:xfrm>
              <a:off x="4590309" y="5445224"/>
              <a:ext cx="1565867" cy="697143"/>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7. Entrevista de evaluación  </a:t>
              </a:r>
              <a:endParaRPr lang="es-MX" sz="1400" b="1" dirty="0">
                <a:latin typeface="Arial" pitchFamily="34" charset="0"/>
                <a:cs typeface="Arial" pitchFamily="34" charset="0"/>
              </a:endParaRPr>
            </a:p>
          </p:txBody>
        </p:sp>
        <p:sp>
          <p:nvSpPr>
            <p:cNvPr id="52" name="51 Rectángulo"/>
            <p:cNvSpPr/>
            <p:nvPr/>
          </p:nvSpPr>
          <p:spPr>
            <a:xfrm>
              <a:off x="7208713" y="5229200"/>
              <a:ext cx="1899791" cy="424027"/>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8. Evaluación  </a:t>
              </a:r>
              <a:endParaRPr lang="es-MX" sz="1400" b="1" dirty="0">
                <a:latin typeface="Arial" pitchFamily="34" charset="0"/>
                <a:cs typeface="Arial" pitchFamily="34" charset="0"/>
              </a:endParaRPr>
            </a:p>
          </p:txBody>
        </p:sp>
        <p:sp>
          <p:nvSpPr>
            <p:cNvPr id="53" name="52 Rectángulo"/>
            <p:cNvSpPr/>
            <p:nvPr/>
          </p:nvSpPr>
          <p:spPr>
            <a:xfrm>
              <a:off x="7208713" y="6029309"/>
              <a:ext cx="1899791" cy="424027"/>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1400" b="1" dirty="0" smtClean="0">
                  <a:latin typeface="Arial" pitchFamily="34" charset="0"/>
                  <a:cs typeface="Arial" pitchFamily="34" charset="0"/>
                </a:rPr>
                <a:t>9. Expedientes del colaborador  </a:t>
              </a:r>
              <a:endParaRPr lang="es-MX" sz="1400" b="1" dirty="0">
                <a:latin typeface="Arial" pitchFamily="34" charset="0"/>
                <a:cs typeface="Arial" pitchFamily="34" charset="0"/>
              </a:endParaRPr>
            </a:p>
          </p:txBody>
        </p:sp>
        <p:cxnSp>
          <p:nvCxnSpPr>
            <p:cNvPr id="54" name="53 Conector recto"/>
            <p:cNvCxnSpPr/>
            <p:nvPr/>
          </p:nvCxnSpPr>
          <p:spPr>
            <a:xfrm>
              <a:off x="6732240" y="5013176"/>
              <a:ext cx="2920" cy="216024"/>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54 Conector recto"/>
            <p:cNvCxnSpPr/>
            <p:nvPr/>
          </p:nvCxnSpPr>
          <p:spPr>
            <a:xfrm flipH="1">
              <a:off x="5354933" y="5229200"/>
              <a:ext cx="137730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56 Conector recto"/>
            <p:cNvCxnSpPr/>
            <p:nvPr/>
          </p:nvCxnSpPr>
          <p:spPr>
            <a:xfrm>
              <a:off x="5364088" y="5229200"/>
              <a:ext cx="2920" cy="216024"/>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57 Conector recto"/>
            <p:cNvCxnSpPr/>
            <p:nvPr/>
          </p:nvCxnSpPr>
          <p:spPr>
            <a:xfrm flipV="1">
              <a:off x="6156176" y="5805264"/>
              <a:ext cx="563989" cy="8022"/>
            </a:xfrm>
            <a:prstGeom prst="line">
              <a:avLst/>
            </a:prstGeom>
          </p:spPr>
          <p:style>
            <a:lnRef idx="2">
              <a:schemeClr val="accent1"/>
            </a:lnRef>
            <a:fillRef idx="0">
              <a:schemeClr val="accent1"/>
            </a:fillRef>
            <a:effectRef idx="1">
              <a:schemeClr val="accent1"/>
            </a:effectRef>
            <a:fontRef idx="minor">
              <a:schemeClr val="tx1"/>
            </a:fontRef>
          </p:style>
        </p:cxnSp>
        <p:cxnSp>
          <p:nvCxnSpPr>
            <p:cNvPr id="60" name="59 Conector recto"/>
            <p:cNvCxnSpPr/>
            <p:nvPr/>
          </p:nvCxnSpPr>
          <p:spPr>
            <a:xfrm>
              <a:off x="6720165" y="5445224"/>
              <a:ext cx="0" cy="796098"/>
            </a:xfrm>
            <a:prstGeom prst="line">
              <a:avLst/>
            </a:prstGeom>
          </p:spPr>
          <p:style>
            <a:lnRef idx="2">
              <a:schemeClr val="accent1"/>
            </a:lnRef>
            <a:fillRef idx="0">
              <a:schemeClr val="accent1"/>
            </a:fillRef>
            <a:effectRef idx="1">
              <a:schemeClr val="accent1"/>
            </a:effectRef>
            <a:fontRef idx="minor">
              <a:schemeClr val="tx1"/>
            </a:fontRef>
          </p:style>
        </p:cxnSp>
        <p:cxnSp>
          <p:nvCxnSpPr>
            <p:cNvPr id="64" name="63 Conector recto"/>
            <p:cNvCxnSpPr>
              <a:endCxn id="52" idx="1"/>
            </p:cNvCxnSpPr>
            <p:nvPr/>
          </p:nvCxnSpPr>
          <p:spPr>
            <a:xfrm flipV="1">
              <a:off x="6700331" y="5441214"/>
              <a:ext cx="508382" cy="4010"/>
            </a:xfrm>
            <a:prstGeom prst="line">
              <a:avLst/>
            </a:prstGeom>
          </p:spPr>
          <p:style>
            <a:lnRef idx="2">
              <a:schemeClr val="accent1"/>
            </a:lnRef>
            <a:fillRef idx="0">
              <a:schemeClr val="accent1"/>
            </a:fillRef>
            <a:effectRef idx="1">
              <a:schemeClr val="accent1"/>
            </a:effectRef>
            <a:fontRef idx="minor">
              <a:schemeClr val="tx1"/>
            </a:fontRef>
          </p:style>
        </p:cxnSp>
        <p:cxnSp>
          <p:nvCxnSpPr>
            <p:cNvPr id="66" name="65 Conector recto"/>
            <p:cNvCxnSpPr/>
            <p:nvPr/>
          </p:nvCxnSpPr>
          <p:spPr>
            <a:xfrm>
              <a:off x="6744756" y="6241322"/>
              <a:ext cx="463957"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2" name="1 Flecha izquierda">
            <a:hlinkClick r:id="rId3" action="ppaction://hlinksldjump"/>
          </p:cNvPr>
          <p:cNvSpPr/>
          <p:nvPr/>
        </p:nvSpPr>
        <p:spPr>
          <a:xfrm>
            <a:off x="107504" y="6029309"/>
            <a:ext cx="504056" cy="82869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 xmlns:p14="http://schemas.microsoft.com/office/powerpoint/2010/main" val="11767650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5" name="4 CuadroTexto"/>
          <p:cNvSpPr txBox="1"/>
          <p:nvPr/>
        </p:nvSpPr>
        <p:spPr>
          <a:xfrm>
            <a:off x="1124000" y="745540"/>
            <a:ext cx="6696744"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s-MX" sz="2800" b="1" dirty="0" smtClean="0"/>
              <a:t>APO / EVALUACION Y SEGUIMIENTO</a:t>
            </a:r>
            <a:endParaRPr lang="es-MX" sz="2800" b="1" dirty="0"/>
          </a:p>
        </p:txBody>
      </p:sp>
      <p:sp>
        <p:nvSpPr>
          <p:cNvPr id="6" name="5 CuadroTexto"/>
          <p:cNvSpPr txBox="1"/>
          <p:nvPr/>
        </p:nvSpPr>
        <p:spPr>
          <a:xfrm>
            <a:off x="323528" y="1480716"/>
            <a:ext cx="8496944" cy="2308324"/>
          </a:xfrm>
          <a:prstGeom prst="rect">
            <a:avLst/>
          </a:prstGeom>
          <a:noFill/>
        </p:spPr>
        <p:txBody>
          <a:bodyPr wrap="square" rtlCol="0">
            <a:spAutoFit/>
          </a:bodyPr>
          <a:lstStyle/>
          <a:p>
            <a:pPr algn="just"/>
            <a:r>
              <a:rPr lang="es-MX" sz="2400" b="1" dirty="0" smtClean="0"/>
              <a:t>Lo que se busca con este estilo de dirección es mejorar la eficiencia, eficacia y efectividad y no descalificar aprovechando la oportunidad para humillar y dañar a los involucrados dentro de este proceso de la APO por lo que se presenta a continuación una escala de evaluación que nos permitirá tomar decisiones para mejorar y lograr los objetivos organizacionales. </a:t>
            </a:r>
            <a:endParaRPr lang="es-MX" sz="2400" b="1" dirty="0"/>
          </a:p>
        </p:txBody>
      </p:sp>
      <p:graphicFrame>
        <p:nvGraphicFramePr>
          <p:cNvPr id="7" name="6 Tabla"/>
          <p:cNvGraphicFramePr>
            <a:graphicFrameLocks noGrp="1"/>
          </p:cNvGraphicFramePr>
          <p:nvPr>
            <p:extLst>
              <p:ext uri="{D42A27DB-BD31-4B8C-83A1-F6EECF244321}">
                <p14:modId xmlns="" xmlns:p14="http://schemas.microsoft.com/office/powerpoint/2010/main" val="1219912995"/>
              </p:ext>
            </p:extLst>
          </p:nvPr>
        </p:nvGraphicFramePr>
        <p:xfrm>
          <a:off x="467546" y="3911456"/>
          <a:ext cx="8208912" cy="2685896"/>
        </p:xfrm>
        <a:graphic>
          <a:graphicData uri="http://schemas.openxmlformats.org/drawingml/2006/table">
            <a:tbl>
              <a:tblPr firstRow="1" bandRow="1">
                <a:tableStyleId>{00A15C55-8517-42AA-B614-E9B94910E393}</a:tableStyleId>
              </a:tblPr>
              <a:tblGrid>
                <a:gridCol w="1368152"/>
                <a:gridCol w="1368152"/>
                <a:gridCol w="1368152"/>
                <a:gridCol w="1368152"/>
                <a:gridCol w="1368152"/>
                <a:gridCol w="1368152"/>
              </a:tblGrid>
              <a:tr h="559562">
                <a:tc>
                  <a:txBody>
                    <a:bodyPr/>
                    <a:lstStyle/>
                    <a:p>
                      <a:pPr algn="ctr"/>
                      <a:r>
                        <a:rPr lang="es-MX" sz="2400" dirty="0" smtClean="0"/>
                        <a:t>10</a:t>
                      </a:r>
                      <a:endParaRPr lang="es-MX" sz="2400" dirty="0"/>
                    </a:p>
                  </a:txBody>
                  <a:tcPr/>
                </a:tc>
                <a:tc>
                  <a:txBody>
                    <a:bodyPr/>
                    <a:lstStyle/>
                    <a:p>
                      <a:pPr algn="ctr"/>
                      <a:r>
                        <a:rPr lang="es-MX" sz="2400" dirty="0" smtClean="0"/>
                        <a:t>8</a:t>
                      </a:r>
                      <a:endParaRPr lang="es-MX" sz="2400" dirty="0"/>
                    </a:p>
                  </a:txBody>
                  <a:tcPr/>
                </a:tc>
                <a:tc>
                  <a:txBody>
                    <a:bodyPr/>
                    <a:lstStyle/>
                    <a:p>
                      <a:pPr algn="ctr"/>
                      <a:r>
                        <a:rPr lang="es-MX" sz="2400" dirty="0" smtClean="0"/>
                        <a:t>6</a:t>
                      </a:r>
                      <a:endParaRPr lang="es-MX" sz="2400" dirty="0"/>
                    </a:p>
                  </a:txBody>
                  <a:tcPr/>
                </a:tc>
                <a:tc>
                  <a:txBody>
                    <a:bodyPr/>
                    <a:lstStyle/>
                    <a:p>
                      <a:pPr algn="ctr"/>
                      <a:r>
                        <a:rPr lang="es-MX" sz="2400" dirty="0" smtClean="0"/>
                        <a:t>4</a:t>
                      </a:r>
                      <a:endParaRPr lang="es-MX" sz="2400" dirty="0"/>
                    </a:p>
                  </a:txBody>
                  <a:tcPr/>
                </a:tc>
                <a:tc>
                  <a:txBody>
                    <a:bodyPr/>
                    <a:lstStyle/>
                    <a:p>
                      <a:pPr algn="ctr"/>
                      <a:r>
                        <a:rPr lang="es-MX" sz="2400" dirty="0" smtClean="0"/>
                        <a:t>2</a:t>
                      </a:r>
                      <a:endParaRPr lang="es-MX" sz="2400" dirty="0"/>
                    </a:p>
                  </a:txBody>
                  <a:tcPr/>
                </a:tc>
                <a:tc>
                  <a:txBody>
                    <a:bodyPr/>
                    <a:lstStyle/>
                    <a:p>
                      <a:pPr algn="ctr"/>
                      <a:r>
                        <a:rPr lang="es-MX" sz="2400" dirty="0" smtClean="0"/>
                        <a:t>0</a:t>
                      </a:r>
                      <a:endParaRPr lang="es-MX" sz="2400" dirty="0"/>
                    </a:p>
                  </a:txBody>
                  <a:tcPr/>
                </a:tc>
              </a:tr>
              <a:tr h="2126334">
                <a:tc>
                  <a:txBody>
                    <a:bodyPr/>
                    <a:lstStyle/>
                    <a:p>
                      <a:r>
                        <a:rPr lang="es-MX" dirty="0" smtClean="0"/>
                        <a:t>Excelente,</a:t>
                      </a:r>
                      <a:r>
                        <a:rPr lang="es-MX" baseline="0" dirty="0" smtClean="0"/>
                        <a:t> sobre paso el cumplimiento del objetivo</a:t>
                      </a:r>
                      <a:endParaRPr lang="es-MX" dirty="0"/>
                    </a:p>
                  </a:txBody>
                  <a:tcPr/>
                </a:tc>
                <a:tc>
                  <a:txBody>
                    <a:bodyPr/>
                    <a:lstStyle/>
                    <a:p>
                      <a:r>
                        <a:rPr lang="es-MX" dirty="0" smtClean="0"/>
                        <a:t>Cumplió mas de un 80%</a:t>
                      </a:r>
                      <a:r>
                        <a:rPr lang="es-MX" baseline="0" dirty="0" smtClean="0"/>
                        <a:t> del objetivo</a:t>
                      </a:r>
                      <a:endParaRPr lang="es-MX" dirty="0"/>
                    </a:p>
                  </a:txBody>
                  <a:tcPr/>
                </a:tc>
                <a:tc>
                  <a:txBody>
                    <a:bodyPr/>
                    <a:lstStyle/>
                    <a:p>
                      <a:r>
                        <a:rPr lang="es-MX" dirty="0" smtClean="0"/>
                        <a:t>Cumplió aproximadamente con un 60%</a:t>
                      </a:r>
                      <a:r>
                        <a:rPr lang="es-MX" baseline="0" dirty="0" smtClean="0"/>
                        <a:t> del objetivo</a:t>
                      </a:r>
                      <a:endParaRPr lang="es-MX" dirty="0"/>
                    </a:p>
                  </a:txBody>
                  <a:tcPr/>
                </a:tc>
                <a:tc>
                  <a:txBody>
                    <a:bodyPr/>
                    <a:lstStyle/>
                    <a:p>
                      <a:r>
                        <a:rPr lang="es-MX" dirty="0" smtClean="0"/>
                        <a:t>Cumplió el 40% del objetivo</a:t>
                      </a:r>
                      <a:endParaRPr lang="es-MX" dirty="0"/>
                    </a:p>
                  </a:txBody>
                  <a:tcPr/>
                </a:tc>
                <a:tc>
                  <a:txBody>
                    <a:bodyPr/>
                    <a:lstStyle/>
                    <a:p>
                      <a:r>
                        <a:rPr lang="es-MX" dirty="0" smtClean="0"/>
                        <a:t>Cumplió con el 20% del objetivo</a:t>
                      </a:r>
                      <a:endParaRPr lang="es-MX" dirty="0"/>
                    </a:p>
                  </a:txBody>
                  <a:tcPr/>
                </a:tc>
                <a:tc>
                  <a:txBody>
                    <a:bodyPr/>
                    <a:lstStyle/>
                    <a:p>
                      <a:r>
                        <a:rPr lang="es-MX" dirty="0" smtClean="0"/>
                        <a:t>No cumplió con el objetivo</a:t>
                      </a:r>
                      <a:endParaRPr lang="es-MX" dirty="0"/>
                    </a:p>
                  </a:txBody>
                  <a:tcPr/>
                </a:tc>
              </a:tr>
            </a:tbl>
          </a:graphicData>
        </a:graphic>
      </p:graphicFrame>
      <p:sp>
        <p:nvSpPr>
          <p:cNvPr id="2" name="1 Flecha izquierda">
            <a:hlinkClick r:id="rId2" action="ppaction://hlinksldjump"/>
          </p:cNvPr>
          <p:cNvSpPr/>
          <p:nvPr/>
        </p:nvSpPr>
        <p:spPr>
          <a:xfrm>
            <a:off x="7820744" y="6021288"/>
            <a:ext cx="639688" cy="432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 xmlns:p14="http://schemas.microsoft.com/office/powerpoint/2010/main" val="34919063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2923877"/>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pPr marL="457200" indent="-457200">
              <a:buFont typeface="Arial" pitchFamily="34" charset="0"/>
              <a:buChar char="•"/>
            </a:pPr>
            <a:r>
              <a:rPr lang="es-ES" sz="1600" b="1" dirty="0" smtClean="0">
                <a:latin typeface="Arial" pitchFamily="34" charset="0"/>
                <a:cs typeface="Arial" pitchFamily="34" charset="0"/>
              </a:rPr>
              <a:t>HERNANDEZ Y RODRIGUEZ SERGIO, Introducción a la Administración. Editorial Mc Graw Hill, Cuarta Edición. México 2006.</a:t>
            </a:r>
          </a:p>
          <a:p>
            <a:pPr marL="457200" indent="-457200">
              <a:buFont typeface="Arial" pitchFamily="34" charset="0"/>
              <a:buChar char="•"/>
            </a:pPr>
            <a:endParaRPr lang="es-ES_tradnl" sz="1600" b="1" dirty="0" smtClean="0">
              <a:latin typeface="Arial" pitchFamily="34" charset="0"/>
              <a:cs typeface="Arial" pitchFamily="34" charset="0"/>
            </a:endParaRPr>
          </a:p>
          <a:p>
            <a:pPr marL="457200" indent="-457200">
              <a:buFont typeface="Arial" pitchFamily="34" charset="0"/>
              <a:buChar char="•"/>
            </a:pPr>
            <a:r>
              <a:rPr lang="es-ES_tradnl" sz="1600" b="1" dirty="0" smtClean="0">
                <a:latin typeface="Arial" pitchFamily="34" charset="0"/>
                <a:cs typeface="Arial" pitchFamily="34" charset="0"/>
              </a:rPr>
              <a:t>CHIAVENATO</a:t>
            </a:r>
            <a:r>
              <a:rPr lang="es-ES_tradnl" sz="1600" b="1" dirty="0">
                <a:latin typeface="Arial" pitchFamily="34" charset="0"/>
                <a:cs typeface="Arial" pitchFamily="34" charset="0"/>
              </a:rPr>
              <a:t>, IDALBERTO, Introducción a la Teoría General de la Administración. Mc. Graw Hill, </a:t>
            </a:r>
            <a:r>
              <a:rPr lang="es-ES_tradnl" sz="1600" b="1" dirty="0" smtClean="0">
                <a:latin typeface="Arial" pitchFamily="34" charset="0"/>
                <a:cs typeface="Arial" pitchFamily="34" charset="0"/>
              </a:rPr>
              <a:t>Séptima edición.</a:t>
            </a:r>
            <a:endParaRPr lang="es-ES" sz="1600" b="1" dirty="0">
              <a:latin typeface="Arial" pitchFamily="34" charset="0"/>
              <a:cs typeface="Arial" pitchFamily="34" charset="0"/>
            </a:endParaRPr>
          </a:p>
          <a:p>
            <a:pPr marL="457200" indent="-457200">
              <a:buFont typeface="Arial" pitchFamily="34" charset="0"/>
              <a:buChar char="•"/>
            </a:pPr>
            <a:endParaRPr lang="es-ES_tradnl" sz="1600" b="1" dirty="0" smtClean="0">
              <a:latin typeface="Arial" pitchFamily="34" charset="0"/>
              <a:cs typeface="Arial" pitchFamily="34" charset="0"/>
            </a:endParaRPr>
          </a:p>
          <a:p>
            <a:pPr marL="457200" indent="-457200">
              <a:buFont typeface="Arial" pitchFamily="34" charset="0"/>
              <a:buChar char="•"/>
            </a:pPr>
            <a:r>
              <a:rPr lang="es-ES_tradnl" sz="1600" b="1" dirty="0" smtClean="0">
                <a:latin typeface="Arial" pitchFamily="34" charset="0"/>
                <a:cs typeface="Arial" pitchFamily="34" charset="0"/>
              </a:rPr>
              <a:t>HERNÁNDEZ </a:t>
            </a:r>
            <a:r>
              <a:rPr lang="es-ES_tradnl" sz="1600" b="1" dirty="0">
                <a:latin typeface="Arial" pitchFamily="34" charset="0"/>
                <a:cs typeface="Arial" pitchFamily="34" charset="0"/>
              </a:rPr>
              <a:t>Y RODRÍGUEZ SERGIO, </a:t>
            </a:r>
            <a:r>
              <a:rPr lang="es-ES_tradnl" sz="1600" b="1" dirty="0" smtClean="0">
                <a:latin typeface="Arial" pitchFamily="34" charset="0"/>
                <a:cs typeface="Arial" pitchFamily="34" charset="0"/>
              </a:rPr>
              <a:t>Introducción a la Administración. </a:t>
            </a:r>
            <a:r>
              <a:rPr lang="es-ES_tradnl" sz="1600" b="1" dirty="0">
                <a:latin typeface="Arial" pitchFamily="34" charset="0"/>
                <a:cs typeface="Arial" pitchFamily="34" charset="0"/>
              </a:rPr>
              <a:t>Editorial </a:t>
            </a:r>
            <a:r>
              <a:rPr lang="es-ES_tradnl" sz="1600" b="1" dirty="0" smtClean="0">
                <a:latin typeface="Arial" pitchFamily="34" charset="0"/>
                <a:cs typeface="Arial" pitchFamily="34" charset="0"/>
              </a:rPr>
              <a:t>Mc. Graw Hill. Quinta edición. </a:t>
            </a:r>
            <a:endParaRPr lang="es-MX" sz="1600" b="1" dirty="0" smtClean="0">
              <a:latin typeface="Arial" pitchFamily="34" charset="0"/>
              <a:cs typeface="Arial" pitchFamily="34" charset="0"/>
            </a:endParaRPr>
          </a:p>
        </p:txBody>
      </p:sp>
    </p:spTree>
    <p:extLst>
      <p:ext uri="{BB962C8B-B14F-4D97-AF65-F5344CB8AC3E}">
        <p14:creationId xmlns=""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79512" y="116632"/>
            <a:ext cx="8676455" cy="7602081"/>
          </a:xfrm>
          <a:prstGeom prst="rect">
            <a:avLst/>
          </a:prstGeom>
          <a:noFill/>
        </p:spPr>
        <p:txBody>
          <a:bodyPr wrap="square" rtlCol="0">
            <a:spAutoFit/>
          </a:bodyPr>
          <a:lstStyle/>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Tema:</a:t>
            </a:r>
            <a:r>
              <a:rPr lang="es-MX" sz="2800" dirty="0" smtClean="0">
                <a:latin typeface="Arial" pitchFamily="34" charset="0"/>
                <a:cs typeface="Arial" pitchFamily="34" charset="0"/>
              </a:rPr>
              <a:t> </a:t>
            </a:r>
            <a:r>
              <a:rPr lang="es-MX" sz="2800" dirty="0" smtClean="0">
                <a:latin typeface="Arial" pitchFamily="34" charset="0"/>
                <a:cs typeface="Arial" pitchFamily="34" charset="0"/>
              </a:rPr>
              <a:t>Escuelas del </a:t>
            </a:r>
            <a:r>
              <a:rPr lang="es-MX" sz="2800" dirty="0" smtClean="0">
                <a:latin typeface="Arial" pitchFamily="34" charset="0"/>
                <a:cs typeface="Arial" pitchFamily="34" charset="0"/>
              </a:rPr>
              <a:t>pensamiento administrativo.</a:t>
            </a:r>
          </a:p>
          <a:p>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Resumen: </a:t>
            </a:r>
          </a:p>
          <a:p>
            <a:pPr algn="just"/>
            <a:r>
              <a:rPr lang="es-MX" sz="2400" dirty="0" smtClean="0">
                <a:latin typeface="Arial" pitchFamily="34" charset="0"/>
                <a:cs typeface="Arial" pitchFamily="34" charset="0"/>
              </a:rPr>
              <a:t>En esta unidad el alumno conocerá como y por que la administración surgió</a:t>
            </a:r>
            <a:r>
              <a:rPr lang="es-MX" sz="2400" dirty="0" smtClean="0">
                <a:latin typeface="Arial" pitchFamily="34" charset="0"/>
                <a:cs typeface="Arial" pitchFamily="34" charset="0"/>
              </a:rPr>
              <a:t> </a:t>
            </a:r>
            <a:r>
              <a:rPr lang="es-MX" sz="2400" dirty="0" smtClean="0">
                <a:latin typeface="Arial" pitchFamily="34" charset="0"/>
                <a:cs typeface="Arial" pitchFamily="34" charset="0"/>
              </a:rPr>
              <a:t>como una disciplina, las principales aportaciones de les escuelas del pensa</a:t>
            </a:r>
            <a:r>
              <a:rPr lang="es-MX" sz="2400" dirty="0" smtClean="0">
                <a:latin typeface="Arial" pitchFamily="34" charset="0"/>
                <a:cs typeface="Arial" pitchFamily="34" charset="0"/>
              </a:rPr>
              <a:t>miento administrativo , su relación con las áreas funcionales de la empresa y los fundamentos de la administración moderna. </a:t>
            </a:r>
            <a:r>
              <a:rPr lang="es-MX" sz="2800" b="1" dirty="0" smtClean="0">
                <a:latin typeface="Arial" pitchFamily="34" charset="0"/>
                <a:cs typeface="Arial" pitchFamily="34" charset="0"/>
              </a:rPr>
              <a:t> </a:t>
            </a:r>
            <a:endParaRPr lang="es-MX" sz="2800" b="1" dirty="0" smtClean="0">
              <a:latin typeface="Arial" pitchFamily="34" charset="0"/>
              <a:cs typeface="Arial" pitchFamily="34" charset="0"/>
            </a:endParaRPr>
          </a:p>
          <a:p>
            <a:pPr algn="ctr"/>
            <a:endParaRPr lang="es-MX" sz="2800" b="1" dirty="0">
              <a:latin typeface="Arial" pitchFamily="34" charset="0"/>
              <a:cs typeface="Arial" pitchFamily="34" charset="0"/>
            </a:endParaRPr>
          </a:p>
          <a:p>
            <a:pPr algn="just"/>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 </a:t>
            </a:r>
          </a:p>
          <a:p>
            <a:pPr algn="just"/>
            <a:r>
              <a:rPr lang="en-US" sz="2800" dirty="0" smtClean="0"/>
              <a:t>In </a:t>
            </a:r>
            <a:r>
              <a:rPr lang="en-US" sz="2800" dirty="0" smtClean="0"/>
              <a:t>this unit the student will know how and why the administration emerged as a discipline , the main contributions of their schools of management thinking , their relationship to the functional areas of the company and the foundations of modern management .</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6986528"/>
          </a:xfrm>
          <a:prstGeom prst="rect">
            <a:avLst/>
          </a:prstGeom>
          <a:noFill/>
        </p:spPr>
        <p:txBody>
          <a:bodyPr wrap="square" rtlCol="0">
            <a:spAutoFit/>
          </a:bodyPr>
          <a:lstStyle/>
          <a:p>
            <a:r>
              <a:rPr lang="es-MX" sz="2800" b="1" dirty="0" smtClean="0">
                <a:latin typeface="Arial" pitchFamily="34" charset="0"/>
                <a:cs typeface="Arial" pitchFamily="34" charset="0"/>
              </a:rPr>
              <a:t>Palabras Clave:</a:t>
            </a:r>
          </a:p>
          <a:p>
            <a:pPr lvl="1">
              <a:buFont typeface="Wingdings" pitchFamily="2" charset="2"/>
              <a:buChar char="ü"/>
            </a:pPr>
            <a:r>
              <a:rPr lang="es-MX" sz="2800" dirty="0" smtClean="0">
                <a:latin typeface="Arial" pitchFamily="34" charset="0"/>
                <a:cs typeface="Arial" pitchFamily="34" charset="0"/>
              </a:rPr>
              <a:t>Objetivos </a:t>
            </a:r>
          </a:p>
          <a:p>
            <a:pPr lvl="1">
              <a:buFont typeface="Wingdings" pitchFamily="2" charset="2"/>
              <a:buChar char="ü"/>
            </a:pPr>
            <a:r>
              <a:rPr lang="es-MX" sz="2800" dirty="0" smtClean="0">
                <a:latin typeface="Arial" pitchFamily="34" charset="0"/>
                <a:cs typeface="Arial" pitchFamily="34" charset="0"/>
              </a:rPr>
              <a:t>Resultados </a:t>
            </a:r>
          </a:p>
          <a:p>
            <a:pPr lvl="1">
              <a:buFont typeface="Wingdings" pitchFamily="2" charset="2"/>
              <a:buChar char="ü"/>
            </a:pPr>
            <a:r>
              <a:rPr lang="es-MX" sz="2800" dirty="0" smtClean="0">
                <a:latin typeface="Arial" pitchFamily="34" charset="0"/>
                <a:cs typeface="Arial" pitchFamily="34" charset="0"/>
              </a:rPr>
              <a:t>Planeación </a:t>
            </a:r>
          </a:p>
          <a:p>
            <a:pPr lvl="1">
              <a:buFont typeface="Wingdings" pitchFamily="2" charset="2"/>
              <a:buChar char="ü"/>
            </a:pPr>
            <a:r>
              <a:rPr lang="es-MX" sz="2800" dirty="0" smtClean="0">
                <a:latin typeface="Arial" pitchFamily="34" charset="0"/>
                <a:cs typeface="Arial" pitchFamily="34" charset="0"/>
              </a:rPr>
              <a:t>Estrategia</a:t>
            </a:r>
          </a:p>
          <a:p>
            <a:pPr lvl="1">
              <a:buFont typeface="Wingdings" pitchFamily="2" charset="2"/>
              <a:buChar char="ü"/>
            </a:pPr>
            <a:r>
              <a:rPr lang="es-MX" sz="2800" dirty="0" smtClean="0">
                <a:latin typeface="Arial" pitchFamily="34" charset="0"/>
                <a:cs typeface="Arial" pitchFamily="34" charset="0"/>
              </a:rPr>
              <a:t>Táctica </a:t>
            </a:r>
          </a:p>
          <a:p>
            <a:endParaRPr lang="es-MX" sz="2800" dirty="0" smtClean="0">
              <a:latin typeface="Arial" pitchFamily="34" charset="0"/>
              <a:cs typeface="Arial" pitchFamily="34" charset="0"/>
            </a:endParaRPr>
          </a:p>
          <a:p>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 </a:t>
            </a:r>
          </a:p>
          <a:p>
            <a:pPr lvl="1">
              <a:buFont typeface="Arial" pitchFamily="34" charset="0"/>
              <a:buChar char="•"/>
            </a:pPr>
            <a:r>
              <a:rPr lang="es-ES" sz="2800" dirty="0" err="1" smtClean="0">
                <a:latin typeface="Arial" pitchFamily="34" charset="0"/>
                <a:cs typeface="Arial" pitchFamily="34" charset="0"/>
              </a:rPr>
              <a:t>Objectives</a:t>
            </a:r>
            <a:endParaRPr lang="es-ES" sz="2800" dirty="0" smtClean="0">
              <a:latin typeface="Arial" pitchFamily="34" charset="0"/>
              <a:cs typeface="Arial" pitchFamily="34" charset="0"/>
            </a:endParaRPr>
          </a:p>
          <a:p>
            <a:pPr lvl="1">
              <a:buFont typeface="Arial" pitchFamily="34" charset="0"/>
              <a:buChar char="•"/>
            </a:pPr>
            <a:r>
              <a:rPr lang="es-ES" sz="2800" dirty="0" err="1" smtClean="0">
                <a:latin typeface="Arial" pitchFamily="34" charset="0"/>
                <a:cs typeface="Arial" pitchFamily="34" charset="0"/>
              </a:rPr>
              <a:t>Results</a:t>
            </a:r>
            <a:endParaRPr lang="es-ES" sz="2800" dirty="0" smtClean="0">
              <a:latin typeface="Arial" pitchFamily="34" charset="0"/>
              <a:cs typeface="Arial" pitchFamily="34" charset="0"/>
            </a:endParaRPr>
          </a:p>
          <a:p>
            <a:pPr lvl="1">
              <a:buFont typeface="Arial" pitchFamily="34" charset="0"/>
              <a:buChar char="•"/>
            </a:pPr>
            <a:r>
              <a:rPr lang="es-ES" sz="2800" dirty="0" err="1" smtClean="0">
                <a:latin typeface="Arial" pitchFamily="34" charset="0"/>
                <a:cs typeface="Arial" pitchFamily="34" charset="0"/>
              </a:rPr>
              <a:t>Planning</a:t>
            </a:r>
            <a:endParaRPr lang="es-ES" sz="2800" dirty="0" smtClean="0">
              <a:latin typeface="Arial" pitchFamily="34" charset="0"/>
              <a:cs typeface="Arial" pitchFamily="34" charset="0"/>
            </a:endParaRPr>
          </a:p>
          <a:p>
            <a:pPr lvl="1">
              <a:buFont typeface="Arial" pitchFamily="34" charset="0"/>
              <a:buChar char="•"/>
            </a:pPr>
            <a:r>
              <a:rPr lang="es-ES" sz="2800" dirty="0" err="1" smtClean="0">
                <a:latin typeface="Arial" pitchFamily="34" charset="0"/>
                <a:cs typeface="Arial" pitchFamily="34" charset="0"/>
              </a:rPr>
              <a:t>Strategy</a:t>
            </a:r>
            <a:endParaRPr lang="es-ES" sz="2800" dirty="0" smtClean="0">
              <a:latin typeface="Arial" pitchFamily="34" charset="0"/>
              <a:cs typeface="Arial" pitchFamily="34" charset="0"/>
            </a:endParaRPr>
          </a:p>
          <a:p>
            <a:pPr lvl="1">
              <a:buFont typeface="Arial" pitchFamily="34" charset="0"/>
              <a:buChar char="•"/>
            </a:pPr>
            <a:r>
              <a:rPr lang="es-ES" sz="2800" dirty="0" err="1" smtClean="0">
                <a:latin typeface="Arial" pitchFamily="34" charset="0"/>
                <a:cs typeface="Arial" pitchFamily="34" charset="0"/>
              </a:rPr>
              <a:t>Tactic</a:t>
            </a:r>
            <a:endParaRPr lang="es-ES" sz="2800" dirty="0" smtClean="0">
              <a:latin typeface="Arial" pitchFamily="34" charset="0"/>
              <a:cs typeface="Arial" pitchFamily="34" charset="0"/>
            </a:endParaRPr>
          </a:p>
          <a:p>
            <a:pPr lvl="1">
              <a:buFont typeface="Arial" pitchFamily="34" charset="0"/>
              <a:buChar char="•"/>
            </a:pP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3970318"/>
          </a:xfrm>
          <a:prstGeom prst="rect">
            <a:avLst/>
          </a:prstGeom>
          <a:noFill/>
        </p:spPr>
        <p:txBody>
          <a:bodyPr wrap="square" rtlCol="0">
            <a:spAutoFit/>
          </a:bodyPr>
          <a:lstStyle/>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Objetivo general:</a:t>
            </a:r>
          </a:p>
          <a:p>
            <a:endParaRPr lang="es-MX" sz="2800" b="1" dirty="0" smtClean="0">
              <a:latin typeface="Arial" pitchFamily="34" charset="0"/>
              <a:cs typeface="Arial" pitchFamily="34" charset="0"/>
            </a:endParaRPr>
          </a:p>
          <a:p>
            <a:pPr algn="just"/>
            <a:r>
              <a:rPr lang="es-ES" sz="2800" dirty="0" smtClean="0"/>
              <a:t>A</a:t>
            </a:r>
            <a:r>
              <a:rPr lang="es-ES_tradnl" sz="2800" dirty="0" smtClean="0"/>
              <a:t>analizar </a:t>
            </a:r>
            <a:r>
              <a:rPr lang="es-ES_tradnl" sz="2800" dirty="0" smtClean="0"/>
              <a:t>y relacionar las etapas del proceso administrativo con </a:t>
            </a:r>
            <a:r>
              <a:rPr lang="es-MX" sz="2800" dirty="0" smtClean="0"/>
              <a:t>l</a:t>
            </a:r>
            <a:r>
              <a:rPr lang="es-ES_tradnl" sz="2800" dirty="0" smtClean="0"/>
              <a:t>as áreas funcionales de la empresa y comprenderá en que consisten cada una de ellas y su necesidad dentro de un organismo social</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6124754"/>
          </a:xfrm>
          <a:prstGeom prst="rect">
            <a:avLst/>
          </a:prstGeom>
          <a:noFill/>
        </p:spPr>
        <p:txBody>
          <a:bodyPr wrap="square" rtlCol="0">
            <a:spAutoFit/>
          </a:bodyPr>
          <a:lstStyle/>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Nombre de la unidad:</a:t>
            </a:r>
          </a:p>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Unidad II:  </a:t>
            </a:r>
            <a:r>
              <a:rPr lang="es-MX" sz="2800" dirty="0" smtClean="0">
                <a:latin typeface="Arial" pitchFamily="34" charset="0"/>
                <a:cs typeface="Arial" pitchFamily="34" charset="0"/>
              </a:rPr>
              <a:t>Escuelas del Pensamiento Administrativo </a:t>
            </a:r>
          </a:p>
          <a:p>
            <a:endParaRPr lang="es-MX" sz="2800" dirty="0" smtClean="0">
              <a:latin typeface="Arial" pitchFamily="34" charset="0"/>
              <a:cs typeface="Arial" pitchFamily="34" charset="0"/>
            </a:endParaRPr>
          </a:p>
          <a:p>
            <a:pPr algn="just"/>
            <a:r>
              <a:rPr lang="es-MX" sz="2800" b="1" dirty="0" smtClean="0">
                <a:latin typeface="Arial" pitchFamily="34" charset="0"/>
                <a:cs typeface="Arial" pitchFamily="34" charset="0"/>
              </a:rPr>
              <a:t>Objetivo de la unidad: </a:t>
            </a:r>
            <a:r>
              <a:rPr lang="es-ES" sz="2800" dirty="0" smtClean="0"/>
              <a:t>El </a:t>
            </a:r>
            <a:r>
              <a:rPr lang="es-ES" sz="2800" dirty="0" smtClean="0"/>
              <a:t>alumno conocerá los diferentes enfoques de la administración, para así ubicar las distintas escuelas del pensamiento administrativo. Así como la capacidad de reconocer los diferentes enfoques de análisis de administración en sus perspectivas teóricas y prácticas.</a:t>
            </a: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954107"/>
          </a:xfrm>
          <a:prstGeom prst="rect">
            <a:avLst/>
          </a:prstGeom>
          <a:noFill/>
        </p:spPr>
        <p:txBody>
          <a:bodyPr wrap="square" rtlCol="0">
            <a:spAutoFit/>
          </a:bodyPr>
          <a:lstStyle/>
          <a:p>
            <a:r>
              <a:rPr lang="es-MX" sz="2800" b="1" dirty="0" smtClean="0">
                <a:latin typeface="Arial" pitchFamily="34" charset="0"/>
                <a:cs typeface="Arial" pitchFamily="34" charset="0"/>
              </a:rPr>
              <a:t>Tema: Administración por Objetivos (APO)</a:t>
            </a:r>
            <a:endParaRPr lang="es-MX" sz="2400" dirty="0">
              <a:latin typeface="Arial" pitchFamily="34" charset="0"/>
              <a:cs typeface="Arial" pitchFamily="34" charset="0"/>
            </a:endParaRPr>
          </a:p>
          <a:p>
            <a:pPr marL="457200" indent="-457200">
              <a:buFont typeface="Wingdings" pitchFamily="2" charset="2"/>
              <a:buChar char="v"/>
            </a:pPr>
            <a:r>
              <a:rPr lang="es-MX" sz="2800" b="1" dirty="0" smtClean="0">
                <a:latin typeface="Arial" pitchFamily="34" charset="0"/>
                <a:cs typeface="Arial" pitchFamily="34" charset="0"/>
              </a:rPr>
              <a:t>Introducción:</a:t>
            </a:r>
          </a:p>
        </p:txBody>
      </p:sp>
      <p:graphicFrame>
        <p:nvGraphicFramePr>
          <p:cNvPr id="2" name="1 Diagrama"/>
          <p:cNvGraphicFramePr/>
          <p:nvPr>
            <p:extLst>
              <p:ext uri="{D42A27DB-BD31-4B8C-83A1-F6EECF244321}">
                <p14:modId xmlns="" xmlns:p14="http://schemas.microsoft.com/office/powerpoint/2010/main" val="1796464690"/>
              </p:ext>
            </p:extLst>
          </p:nvPr>
        </p:nvGraphicFramePr>
        <p:xfrm>
          <a:off x="614480" y="1099749"/>
          <a:ext cx="8205992" cy="53825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889543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954107"/>
          </a:xfrm>
          <a:prstGeom prst="rect">
            <a:avLst/>
          </a:prstGeom>
          <a:noFill/>
        </p:spPr>
        <p:txBody>
          <a:bodyPr wrap="square" rtlCol="0">
            <a:spAutoFit/>
          </a:bodyPr>
          <a:lstStyle/>
          <a:p>
            <a:r>
              <a:rPr lang="es-MX" sz="2800" b="1" dirty="0" smtClean="0">
                <a:latin typeface="Arial" pitchFamily="34" charset="0"/>
                <a:cs typeface="Arial" pitchFamily="34" charset="0"/>
              </a:rPr>
              <a:t>Tema: Administración por Objetivos (APO)</a:t>
            </a:r>
            <a:endParaRPr lang="es-MX" sz="2400" dirty="0">
              <a:latin typeface="Arial" pitchFamily="34" charset="0"/>
              <a:cs typeface="Arial" pitchFamily="34" charset="0"/>
            </a:endParaRPr>
          </a:p>
          <a:p>
            <a:pPr marL="457200" indent="-457200">
              <a:buFont typeface="Wingdings" pitchFamily="2" charset="2"/>
              <a:buChar char="v"/>
            </a:pPr>
            <a:r>
              <a:rPr lang="es-MX" sz="2800" b="1" dirty="0" smtClean="0">
                <a:latin typeface="Arial" pitchFamily="34" charset="0"/>
                <a:cs typeface="Arial" pitchFamily="34" charset="0"/>
              </a:rPr>
              <a:t>Introducción:</a:t>
            </a:r>
          </a:p>
        </p:txBody>
      </p:sp>
      <p:graphicFrame>
        <p:nvGraphicFramePr>
          <p:cNvPr id="5" name="4 Diagrama"/>
          <p:cNvGraphicFramePr/>
          <p:nvPr>
            <p:extLst>
              <p:ext uri="{D42A27DB-BD31-4B8C-83A1-F6EECF244321}">
                <p14:modId xmlns="" xmlns:p14="http://schemas.microsoft.com/office/powerpoint/2010/main" val="3147349043"/>
              </p:ext>
            </p:extLst>
          </p:nvPr>
        </p:nvGraphicFramePr>
        <p:xfrm>
          <a:off x="395536" y="836712"/>
          <a:ext cx="8280920"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04033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extLst>
              <p:ext uri="{D42A27DB-BD31-4B8C-83A1-F6EECF244321}">
                <p14:modId xmlns="" xmlns:p14="http://schemas.microsoft.com/office/powerpoint/2010/main" val="1077411169"/>
              </p:ext>
            </p:extLst>
          </p:nvPr>
        </p:nvGraphicFramePr>
        <p:xfrm>
          <a:off x="395536" y="404664"/>
          <a:ext cx="8352928" cy="604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CuadroTexto"/>
          <p:cNvSpPr txBox="1"/>
          <p:nvPr/>
        </p:nvSpPr>
        <p:spPr>
          <a:xfrm>
            <a:off x="179512" y="764704"/>
            <a:ext cx="792088" cy="5016758"/>
          </a:xfrm>
          <a:prstGeom prst="rect">
            <a:avLst/>
          </a:prstGeom>
          <a:noFill/>
        </p:spPr>
        <p:txBody>
          <a:bodyPr wrap="square" rtlCol="0">
            <a:spAutoFit/>
          </a:bodyPr>
          <a:lstStyle/>
          <a:p>
            <a:pPr algn="ctr"/>
            <a:r>
              <a:rPr lang="es-MX" sz="8000" dirty="0" smtClean="0">
                <a:solidFill>
                  <a:schemeClr val="tx2">
                    <a:lumMod val="60000"/>
                    <a:lumOff val="40000"/>
                  </a:schemeClr>
                </a:solidFill>
              </a:rPr>
              <a:t>A </a:t>
            </a:r>
          </a:p>
          <a:p>
            <a:pPr algn="ctr"/>
            <a:r>
              <a:rPr lang="es-MX" sz="8000" dirty="0" smtClean="0">
                <a:solidFill>
                  <a:schemeClr val="tx2">
                    <a:lumMod val="60000"/>
                    <a:lumOff val="40000"/>
                  </a:schemeClr>
                </a:solidFill>
              </a:rPr>
              <a:t>P O </a:t>
            </a:r>
            <a:endParaRPr lang="es-MX" sz="8000" dirty="0">
              <a:solidFill>
                <a:schemeClr val="tx2">
                  <a:lumMod val="60000"/>
                  <a:lumOff val="40000"/>
                </a:schemeClr>
              </a:solidFill>
            </a:endParaRPr>
          </a:p>
        </p:txBody>
      </p:sp>
    </p:spTree>
    <p:extLst>
      <p:ext uri="{BB962C8B-B14F-4D97-AF65-F5344CB8AC3E}">
        <p14:creationId xmlns="" xmlns:p14="http://schemas.microsoft.com/office/powerpoint/2010/main" val="35525834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CuadroTexto"/>
          <p:cNvSpPr txBox="1"/>
          <p:nvPr/>
        </p:nvSpPr>
        <p:spPr>
          <a:xfrm>
            <a:off x="899592" y="673532"/>
            <a:ext cx="6696744" cy="52322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s-MX" sz="2800" b="1" dirty="0" smtClean="0"/>
              <a:t>APO /  DEFINICION</a:t>
            </a:r>
          </a:p>
        </p:txBody>
      </p:sp>
      <p:sp>
        <p:nvSpPr>
          <p:cNvPr id="5" name="4 Rectángulo"/>
          <p:cNvSpPr/>
          <p:nvPr/>
        </p:nvSpPr>
        <p:spPr>
          <a:xfrm>
            <a:off x="395536" y="1318116"/>
            <a:ext cx="8208912" cy="3539430"/>
          </a:xfrm>
          <a:prstGeom prst="rect">
            <a:avLst/>
          </a:prstGeom>
        </p:spPr>
        <p:txBody>
          <a:bodyPr wrap="square">
            <a:spAutoFit/>
          </a:bodyPr>
          <a:lstStyle/>
          <a:p>
            <a:pPr algn="just"/>
            <a:r>
              <a:rPr lang="es-ES" sz="3200" b="1" dirty="0"/>
              <a:t>La APO es un proceso por el cual los gerentes, principal y subordinado, de una organización </a:t>
            </a:r>
            <a:r>
              <a:rPr lang="es-ES" sz="3200" b="1" dirty="0" smtClean="0"/>
              <a:t>identifican objetivos </a:t>
            </a:r>
            <a:r>
              <a:rPr lang="es-ES" sz="3200" b="1" dirty="0"/>
              <a:t>comunes, definen las áreas de responsabilidad de cada uno en términos de resultados esperados </a:t>
            </a:r>
            <a:r>
              <a:rPr lang="es-ES" sz="3200" b="1" dirty="0" smtClean="0"/>
              <a:t>y emplean </a:t>
            </a:r>
            <a:r>
              <a:rPr lang="es-ES" sz="3200" b="1" dirty="0"/>
              <a:t>esos objetivos como guías para la operación de la empresa.</a:t>
            </a:r>
            <a:endParaRPr lang="es-MX" sz="3200" b="1" dirty="0"/>
          </a:p>
        </p:txBody>
      </p:sp>
      <p:pic>
        <p:nvPicPr>
          <p:cNvPr id="6" name="Picture 5" descr="http://images.google.com/images?q=tbn:lnGQcZimgskdbM:www.cdi.org.pe/envios/C_Feb_2007/imagenes/ventas.jpg">
            <a:hlinkClick r:id="rId2"/>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643758" y="4707022"/>
            <a:ext cx="3728442" cy="1962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7597602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628</TotalTime>
  <Words>1049</Words>
  <Application>Microsoft Office PowerPoint</Application>
  <PresentationFormat>Presentación en pantalla (4:3)</PresentationFormat>
  <Paragraphs>137</Paragraphs>
  <Slides>17</Slides>
  <Notes>1</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personal</cp:lastModifiedBy>
  <cp:revision>49</cp:revision>
  <dcterms:created xsi:type="dcterms:W3CDTF">2012-08-07T16:35:15Z</dcterms:created>
  <dcterms:modified xsi:type="dcterms:W3CDTF">2016-08-22T03:21:36Z</dcterms:modified>
</cp:coreProperties>
</file>